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2" r:id="rId15"/>
    <p:sldId id="273" r:id="rId16"/>
    <p:sldId id="274" r:id="rId17"/>
    <p:sldId id="27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94660"/>
  </p:normalViewPr>
  <p:slideViewPr>
    <p:cSldViewPr snapToGrid="0">
      <p:cViewPr varScale="1">
        <p:scale>
          <a:sx n="74" d="100"/>
          <a:sy n="74" d="100"/>
        </p:scale>
        <p:origin x="104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Hinkelmann" userId="5d77065429b59e5c" providerId="LiveId" clId="{94D66BD7-CF51-48A1-AAB2-A11F6E57AA43}"/>
    <pc:docChg chg="undo custSel addSld delSld modSld">
      <pc:chgData name="Thomas Hinkelmann" userId="5d77065429b59e5c" providerId="LiveId" clId="{94D66BD7-CF51-48A1-AAB2-A11F6E57AA43}" dt="2024-10-14T18:20:56.735" v="282" actId="20577"/>
      <pc:docMkLst>
        <pc:docMk/>
      </pc:docMkLst>
      <pc:sldChg chg="modSp mod">
        <pc:chgData name="Thomas Hinkelmann" userId="5d77065429b59e5c" providerId="LiveId" clId="{94D66BD7-CF51-48A1-AAB2-A11F6E57AA43}" dt="2024-09-20T17:51:32.643" v="2"/>
        <pc:sldMkLst>
          <pc:docMk/>
          <pc:sldMk cId="4006463568" sldId="258"/>
        </pc:sldMkLst>
        <pc:spChg chg="mod">
          <ac:chgData name="Thomas Hinkelmann" userId="5d77065429b59e5c" providerId="LiveId" clId="{94D66BD7-CF51-48A1-AAB2-A11F6E57AA43}" dt="2024-09-20T17:51:32.643" v="2"/>
          <ac:spMkLst>
            <pc:docMk/>
            <pc:sldMk cId="4006463568" sldId="258"/>
            <ac:spMk id="2" creationId="{E097C78A-E873-86EB-3D76-C71A17E5E705}"/>
          </ac:spMkLst>
        </pc:spChg>
      </pc:sldChg>
      <pc:sldChg chg="modSp add mod">
        <pc:chgData name="Thomas Hinkelmann" userId="5d77065429b59e5c" providerId="LiveId" clId="{94D66BD7-CF51-48A1-AAB2-A11F6E57AA43}" dt="2024-09-20T17:55:41.674" v="9" actId="27636"/>
        <pc:sldMkLst>
          <pc:docMk/>
          <pc:sldMk cId="3591539245" sldId="259"/>
        </pc:sldMkLst>
        <pc:spChg chg="mod">
          <ac:chgData name="Thomas Hinkelmann" userId="5d77065429b59e5c" providerId="LiveId" clId="{94D66BD7-CF51-48A1-AAB2-A11F6E57AA43}" dt="2024-09-20T17:55:41.674" v="9" actId="27636"/>
          <ac:spMkLst>
            <pc:docMk/>
            <pc:sldMk cId="3591539245" sldId="259"/>
            <ac:spMk id="2" creationId="{E097C78A-E873-86EB-3D76-C71A17E5E705}"/>
          </ac:spMkLst>
        </pc:spChg>
      </pc:sldChg>
      <pc:sldChg chg="modSp add mod">
        <pc:chgData name="Thomas Hinkelmann" userId="5d77065429b59e5c" providerId="LiveId" clId="{94D66BD7-CF51-48A1-AAB2-A11F6E57AA43}" dt="2024-10-14T18:08:48.993" v="264" actId="20577"/>
        <pc:sldMkLst>
          <pc:docMk/>
          <pc:sldMk cId="1454308338" sldId="260"/>
        </pc:sldMkLst>
        <pc:spChg chg="mod">
          <ac:chgData name="Thomas Hinkelmann" userId="5d77065429b59e5c" providerId="LiveId" clId="{94D66BD7-CF51-48A1-AAB2-A11F6E57AA43}" dt="2024-10-14T18:08:48.993" v="264" actId="20577"/>
          <ac:spMkLst>
            <pc:docMk/>
            <pc:sldMk cId="1454308338" sldId="260"/>
            <ac:spMk id="2" creationId="{E097C78A-E873-86EB-3D76-C71A17E5E705}"/>
          </ac:spMkLst>
        </pc:spChg>
      </pc:sldChg>
      <pc:sldChg chg="modSp add del mod">
        <pc:chgData name="Thomas Hinkelmann" userId="5d77065429b59e5c" providerId="LiveId" clId="{94D66BD7-CF51-48A1-AAB2-A11F6E57AA43}" dt="2024-09-20T18:23:36.932" v="176" actId="47"/>
        <pc:sldMkLst>
          <pc:docMk/>
          <pc:sldMk cId="1733958466" sldId="261"/>
        </pc:sldMkLst>
        <pc:spChg chg="mod">
          <ac:chgData name="Thomas Hinkelmann" userId="5d77065429b59e5c" providerId="LiveId" clId="{94D66BD7-CF51-48A1-AAB2-A11F6E57AA43}" dt="2024-09-20T17:59:45.693" v="20" actId="20577"/>
          <ac:spMkLst>
            <pc:docMk/>
            <pc:sldMk cId="1733958466" sldId="261"/>
            <ac:spMk id="2" creationId="{E097C78A-E873-86EB-3D76-C71A17E5E705}"/>
          </ac:spMkLst>
        </pc:spChg>
      </pc:sldChg>
      <pc:sldChg chg="modSp add mod">
        <pc:chgData name="Thomas Hinkelmann" userId="5d77065429b59e5c" providerId="LiveId" clId="{94D66BD7-CF51-48A1-AAB2-A11F6E57AA43}" dt="2024-09-20T18:24:09.929" v="178" actId="20577"/>
        <pc:sldMkLst>
          <pc:docMk/>
          <pc:sldMk cId="4095115122" sldId="262"/>
        </pc:sldMkLst>
        <pc:spChg chg="mod">
          <ac:chgData name="Thomas Hinkelmann" userId="5d77065429b59e5c" providerId="LiveId" clId="{94D66BD7-CF51-48A1-AAB2-A11F6E57AA43}" dt="2024-09-20T18:24:09.929" v="178" actId="20577"/>
          <ac:spMkLst>
            <pc:docMk/>
            <pc:sldMk cId="4095115122" sldId="262"/>
            <ac:spMk id="2" creationId="{E097C78A-E873-86EB-3D76-C71A17E5E705}"/>
          </ac:spMkLst>
        </pc:spChg>
      </pc:sldChg>
      <pc:sldChg chg="modSp add mod">
        <pc:chgData name="Thomas Hinkelmann" userId="5d77065429b59e5c" providerId="LiveId" clId="{94D66BD7-CF51-48A1-AAB2-A11F6E57AA43}" dt="2024-09-20T18:03:25.518" v="41" actId="20577"/>
        <pc:sldMkLst>
          <pc:docMk/>
          <pc:sldMk cId="3501167078" sldId="263"/>
        </pc:sldMkLst>
        <pc:spChg chg="mod">
          <ac:chgData name="Thomas Hinkelmann" userId="5d77065429b59e5c" providerId="LiveId" clId="{94D66BD7-CF51-48A1-AAB2-A11F6E57AA43}" dt="2024-09-20T18:03:25.518" v="41" actId="20577"/>
          <ac:spMkLst>
            <pc:docMk/>
            <pc:sldMk cId="3501167078" sldId="263"/>
            <ac:spMk id="2" creationId="{E097C78A-E873-86EB-3D76-C71A17E5E705}"/>
          </ac:spMkLst>
        </pc:spChg>
      </pc:sldChg>
      <pc:sldChg chg="modSp add mod">
        <pc:chgData name="Thomas Hinkelmann" userId="5d77065429b59e5c" providerId="LiveId" clId="{94D66BD7-CF51-48A1-AAB2-A11F6E57AA43}" dt="2024-09-20T18:04:56.461" v="54" actId="20577"/>
        <pc:sldMkLst>
          <pc:docMk/>
          <pc:sldMk cId="2588454688" sldId="264"/>
        </pc:sldMkLst>
        <pc:spChg chg="mod">
          <ac:chgData name="Thomas Hinkelmann" userId="5d77065429b59e5c" providerId="LiveId" clId="{94D66BD7-CF51-48A1-AAB2-A11F6E57AA43}" dt="2024-09-20T18:04:56.461" v="54" actId="20577"/>
          <ac:spMkLst>
            <pc:docMk/>
            <pc:sldMk cId="2588454688" sldId="264"/>
            <ac:spMk id="2" creationId="{E097C78A-E873-86EB-3D76-C71A17E5E705}"/>
          </ac:spMkLst>
        </pc:spChg>
      </pc:sldChg>
      <pc:sldChg chg="modSp add mod">
        <pc:chgData name="Thomas Hinkelmann" userId="5d77065429b59e5c" providerId="LiveId" clId="{94D66BD7-CF51-48A1-AAB2-A11F6E57AA43}" dt="2024-09-20T18:05:58.830" v="60" actId="20577"/>
        <pc:sldMkLst>
          <pc:docMk/>
          <pc:sldMk cId="706132294" sldId="265"/>
        </pc:sldMkLst>
        <pc:spChg chg="mod">
          <ac:chgData name="Thomas Hinkelmann" userId="5d77065429b59e5c" providerId="LiveId" clId="{94D66BD7-CF51-48A1-AAB2-A11F6E57AA43}" dt="2024-09-20T18:05:58.830" v="60" actId="20577"/>
          <ac:spMkLst>
            <pc:docMk/>
            <pc:sldMk cId="706132294" sldId="265"/>
            <ac:spMk id="2" creationId="{E097C78A-E873-86EB-3D76-C71A17E5E705}"/>
          </ac:spMkLst>
        </pc:spChg>
      </pc:sldChg>
      <pc:sldChg chg="modSp add mod">
        <pc:chgData name="Thomas Hinkelmann" userId="5d77065429b59e5c" providerId="LiveId" clId="{94D66BD7-CF51-48A1-AAB2-A11F6E57AA43}" dt="2024-09-20T18:07:00.826" v="65" actId="20577"/>
        <pc:sldMkLst>
          <pc:docMk/>
          <pc:sldMk cId="3500063446" sldId="266"/>
        </pc:sldMkLst>
        <pc:spChg chg="mod">
          <ac:chgData name="Thomas Hinkelmann" userId="5d77065429b59e5c" providerId="LiveId" clId="{94D66BD7-CF51-48A1-AAB2-A11F6E57AA43}" dt="2024-09-20T18:07:00.826" v="65" actId="20577"/>
          <ac:spMkLst>
            <pc:docMk/>
            <pc:sldMk cId="3500063446" sldId="266"/>
            <ac:spMk id="2" creationId="{E097C78A-E873-86EB-3D76-C71A17E5E705}"/>
          </ac:spMkLst>
        </pc:spChg>
      </pc:sldChg>
      <pc:sldChg chg="modSp add mod">
        <pc:chgData name="Thomas Hinkelmann" userId="5d77065429b59e5c" providerId="LiveId" clId="{94D66BD7-CF51-48A1-AAB2-A11F6E57AA43}" dt="2024-09-20T18:08:24.289" v="70" actId="255"/>
        <pc:sldMkLst>
          <pc:docMk/>
          <pc:sldMk cId="3752378735" sldId="267"/>
        </pc:sldMkLst>
        <pc:spChg chg="mod">
          <ac:chgData name="Thomas Hinkelmann" userId="5d77065429b59e5c" providerId="LiveId" clId="{94D66BD7-CF51-48A1-AAB2-A11F6E57AA43}" dt="2024-09-20T18:08:24.289" v="70" actId="255"/>
          <ac:spMkLst>
            <pc:docMk/>
            <pc:sldMk cId="3752378735" sldId="267"/>
            <ac:spMk id="2" creationId="{E097C78A-E873-86EB-3D76-C71A17E5E705}"/>
          </ac:spMkLst>
        </pc:spChg>
      </pc:sldChg>
      <pc:sldChg chg="modSp add mod">
        <pc:chgData name="Thomas Hinkelmann" userId="5d77065429b59e5c" providerId="LiveId" clId="{94D66BD7-CF51-48A1-AAB2-A11F6E57AA43}" dt="2024-09-20T18:32:20.218" v="258" actId="108"/>
        <pc:sldMkLst>
          <pc:docMk/>
          <pc:sldMk cId="604110284" sldId="268"/>
        </pc:sldMkLst>
        <pc:spChg chg="mod">
          <ac:chgData name="Thomas Hinkelmann" userId="5d77065429b59e5c" providerId="LiveId" clId="{94D66BD7-CF51-48A1-AAB2-A11F6E57AA43}" dt="2024-09-20T18:32:20.218" v="258" actId="108"/>
          <ac:spMkLst>
            <pc:docMk/>
            <pc:sldMk cId="604110284" sldId="268"/>
            <ac:spMk id="2" creationId="{E097C78A-E873-86EB-3D76-C71A17E5E705}"/>
          </ac:spMkLst>
        </pc:spChg>
      </pc:sldChg>
      <pc:sldChg chg="modSp add mod">
        <pc:chgData name="Thomas Hinkelmann" userId="5d77065429b59e5c" providerId="LiveId" clId="{94D66BD7-CF51-48A1-AAB2-A11F6E57AA43}" dt="2024-10-14T18:20:56.735" v="282" actId="20577"/>
        <pc:sldMkLst>
          <pc:docMk/>
          <pc:sldMk cId="2965494483" sldId="269"/>
        </pc:sldMkLst>
        <pc:spChg chg="mod">
          <ac:chgData name="Thomas Hinkelmann" userId="5d77065429b59e5c" providerId="LiveId" clId="{94D66BD7-CF51-48A1-AAB2-A11F6E57AA43}" dt="2024-10-14T18:20:56.735" v="282" actId="20577"/>
          <ac:spMkLst>
            <pc:docMk/>
            <pc:sldMk cId="2965494483" sldId="269"/>
            <ac:spMk id="2" creationId="{E097C78A-E873-86EB-3D76-C71A17E5E705}"/>
          </ac:spMkLst>
        </pc:spChg>
      </pc:sldChg>
      <pc:sldChg chg="add del">
        <pc:chgData name="Thomas Hinkelmann" userId="5d77065429b59e5c" providerId="LiveId" clId="{94D66BD7-CF51-48A1-AAB2-A11F6E57AA43}" dt="2024-09-20T18:25:32.577" v="179" actId="47"/>
        <pc:sldMkLst>
          <pc:docMk/>
          <pc:sldMk cId="1059975083" sldId="270"/>
        </pc:sldMkLst>
      </pc:sldChg>
      <pc:sldChg chg="modSp add del mod">
        <pc:chgData name="Thomas Hinkelmann" userId="5d77065429b59e5c" providerId="LiveId" clId="{94D66BD7-CF51-48A1-AAB2-A11F6E57AA43}" dt="2024-09-20T18:19:56.040" v="89" actId="47"/>
        <pc:sldMkLst>
          <pc:docMk/>
          <pc:sldMk cId="2428648092" sldId="271"/>
        </pc:sldMkLst>
        <pc:spChg chg="mod">
          <ac:chgData name="Thomas Hinkelmann" userId="5d77065429b59e5c" providerId="LiveId" clId="{94D66BD7-CF51-48A1-AAB2-A11F6E57AA43}" dt="2024-09-20T18:13:17.130" v="80"/>
          <ac:spMkLst>
            <pc:docMk/>
            <pc:sldMk cId="2428648092" sldId="271"/>
            <ac:spMk id="2" creationId="{E097C78A-E873-86EB-3D76-C71A17E5E705}"/>
          </ac:spMkLst>
        </pc:spChg>
      </pc:sldChg>
      <pc:sldChg chg="modSp add mod">
        <pc:chgData name="Thomas Hinkelmann" userId="5d77065429b59e5c" providerId="LiveId" clId="{94D66BD7-CF51-48A1-AAB2-A11F6E57AA43}" dt="2024-09-20T18:14:28.474" v="83"/>
        <pc:sldMkLst>
          <pc:docMk/>
          <pc:sldMk cId="4096295990" sldId="272"/>
        </pc:sldMkLst>
        <pc:spChg chg="mod">
          <ac:chgData name="Thomas Hinkelmann" userId="5d77065429b59e5c" providerId="LiveId" clId="{94D66BD7-CF51-48A1-AAB2-A11F6E57AA43}" dt="2024-09-20T18:14:28.474" v="83"/>
          <ac:spMkLst>
            <pc:docMk/>
            <pc:sldMk cId="4096295990" sldId="272"/>
            <ac:spMk id="2" creationId="{E097C78A-E873-86EB-3D76-C71A17E5E705}"/>
          </ac:spMkLst>
        </pc:spChg>
      </pc:sldChg>
      <pc:sldChg chg="modSp add mod">
        <pc:chgData name="Thomas Hinkelmann" userId="5d77065429b59e5c" providerId="LiveId" clId="{94D66BD7-CF51-48A1-AAB2-A11F6E57AA43}" dt="2024-09-20T18:15:35.261" v="86" actId="20577"/>
        <pc:sldMkLst>
          <pc:docMk/>
          <pc:sldMk cId="2604791992" sldId="273"/>
        </pc:sldMkLst>
        <pc:spChg chg="mod">
          <ac:chgData name="Thomas Hinkelmann" userId="5d77065429b59e5c" providerId="LiveId" clId="{94D66BD7-CF51-48A1-AAB2-A11F6E57AA43}" dt="2024-09-20T18:15:35.261" v="86" actId="20577"/>
          <ac:spMkLst>
            <pc:docMk/>
            <pc:sldMk cId="2604791992" sldId="273"/>
            <ac:spMk id="2" creationId="{E097C78A-E873-86EB-3D76-C71A17E5E705}"/>
          </ac:spMkLst>
        </pc:spChg>
      </pc:sldChg>
      <pc:sldChg chg="modSp add mod">
        <pc:chgData name="Thomas Hinkelmann" userId="5d77065429b59e5c" providerId="LiveId" clId="{94D66BD7-CF51-48A1-AAB2-A11F6E57AA43}" dt="2024-09-20T18:16:35.682" v="88"/>
        <pc:sldMkLst>
          <pc:docMk/>
          <pc:sldMk cId="1947044475" sldId="274"/>
        </pc:sldMkLst>
        <pc:spChg chg="mod">
          <ac:chgData name="Thomas Hinkelmann" userId="5d77065429b59e5c" providerId="LiveId" clId="{94D66BD7-CF51-48A1-AAB2-A11F6E57AA43}" dt="2024-09-20T18:16:35.682" v="88"/>
          <ac:spMkLst>
            <pc:docMk/>
            <pc:sldMk cId="1947044475" sldId="274"/>
            <ac:spMk id="2" creationId="{E097C78A-E873-86EB-3D76-C71A17E5E705}"/>
          </ac:spMkLst>
        </pc:spChg>
      </pc:sldChg>
      <pc:sldChg chg="modSp add mod">
        <pc:chgData name="Thomas Hinkelmann" userId="5d77065429b59e5c" providerId="LiveId" clId="{94D66BD7-CF51-48A1-AAB2-A11F6E57AA43}" dt="2024-09-20T18:20:48.845" v="175" actId="20577"/>
        <pc:sldMkLst>
          <pc:docMk/>
          <pc:sldMk cId="2193516363" sldId="275"/>
        </pc:sldMkLst>
        <pc:spChg chg="mod">
          <ac:chgData name="Thomas Hinkelmann" userId="5d77065429b59e5c" providerId="LiveId" clId="{94D66BD7-CF51-48A1-AAB2-A11F6E57AA43}" dt="2024-09-20T18:20:48.845" v="175" actId="20577"/>
          <ac:spMkLst>
            <pc:docMk/>
            <pc:sldMk cId="2193516363" sldId="275"/>
            <ac:spMk id="2" creationId="{E097C78A-E873-86EB-3D76-C71A17E5E705}"/>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de-DE"/>
              <a:t>Mastertitelformat bearbeiten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10/14/2024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10/14/2024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de-DE"/>
              <a:t>Mastertitelformat bearbeiten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0578ACC-22D6-47C1-A373-4FD133E34F3C}" type="datetimeFigureOut">
              <a:rPr lang="en-US" dirty="0"/>
              <a:t>10/14/2024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de-DE"/>
              <a:t>Mastertitelformat bearbeiten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80322" y="3030008"/>
            <a:ext cx="4698355" cy="290617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594123" y="3030008"/>
            <a:ext cx="4700059" cy="290617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10/14/2024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10/14/2024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10/14/2024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de-DE"/>
              <a:t>Mastertitelformat bearbeiten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E331444B-B92B-4E27-8C94-BB93EAF5CB18}" type="datetimeFigureOut">
              <a:rPr lang="en-US" dirty="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de-DE"/>
              <a:t>Mastertitelformat bearbeiten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363EFA5E-FA76-400D-B3DC-F0BA90E6D107}" type="datetimeFigureOut">
              <a:rPr lang="en-US" dirty="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de-DE"/>
              <a:t>Mastertitelformat bearbeiten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46C117F-5CCF-4837-BE5F-2B92066CAFAF}" type="datetimeFigureOut">
              <a:rPr lang="en-US" dirty="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de-DE"/>
              <a:t>Mastertitelformat bearbeiten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84EB90BD-B6CE-46B7-997F-7313B992CCDC}" type="datetimeFigureOut">
              <a:rPr lang="en-US" dirty="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de-DE"/>
              <a:t>Mastertitelformat bearbeiten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CDB9D11F-B188-461D-B23F-39381795C052}" type="datetimeFigureOut">
              <a:rPr lang="en-US" dirty="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‹Nr.›</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de-DE"/>
              <a:t>Mastertitelformat bearbeiten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52E6D8D9-55A2-4063-B0F3-121F44549695}" type="datetimeFigureOut">
              <a:rPr lang="en-US" dirty="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de-DE"/>
              <a:t>Mastertitelformat bearbeiten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D4B24536-994D-4021-A283-9F449C0DB509}" type="datetimeFigureOut">
              <a:rPr lang="en-US" dirty="0"/>
              <a:t>10/14/2024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de-DE"/>
              <a:t>Mastertitelformat bearbeiten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3CBBBB78-C96F-47B7-AB17-D852CA960AC9}" type="datetimeFigureOut">
              <a:rPr lang="en-US" dirty="0"/>
              <a:t>10/14/2024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10/14/2024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10/14/2024</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10/14/2024</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6D1742-2FCF-461A-6864-BBB346669454}"/>
              </a:ext>
            </a:extLst>
          </p:cNvPr>
          <p:cNvSpPr>
            <a:spLocks noGrp="1"/>
          </p:cNvSpPr>
          <p:nvPr>
            <p:ph type="ctrTitle"/>
          </p:nvPr>
        </p:nvSpPr>
        <p:spPr/>
        <p:txBody>
          <a:bodyPr/>
          <a:lstStyle/>
          <a:p>
            <a:r>
              <a:rPr lang="de-DE" dirty="0"/>
              <a:t>All Things </a:t>
            </a:r>
            <a:r>
              <a:rPr lang="de-DE" dirty="0" err="1"/>
              <a:t>Considered</a:t>
            </a:r>
            <a:endParaRPr lang="de-DE" dirty="0"/>
          </a:p>
        </p:txBody>
      </p:sp>
      <p:sp>
        <p:nvSpPr>
          <p:cNvPr id="3" name="Untertitel 2">
            <a:extLst>
              <a:ext uri="{FF2B5EF4-FFF2-40B4-BE49-F238E27FC236}">
                <a16:creationId xmlns:a16="http://schemas.microsoft.com/office/drawing/2014/main" id="{80E3178C-6479-63E5-10B4-89592D9E8FC7}"/>
              </a:ext>
            </a:extLst>
          </p:cNvPr>
          <p:cNvSpPr>
            <a:spLocks noGrp="1"/>
          </p:cNvSpPr>
          <p:nvPr>
            <p:ph type="subTitle" idx="1"/>
          </p:nvPr>
        </p:nvSpPr>
        <p:spPr/>
        <p:txBody>
          <a:bodyPr/>
          <a:lstStyle/>
          <a:p>
            <a:r>
              <a:rPr lang="en-US" b="0" i="0" dirty="0">
                <a:solidFill>
                  <a:srgbClr val="131619"/>
                </a:solidFill>
                <a:effectLst/>
                <a:latin typeface="Almaden Sans"/>
              </a:rPr>
              <a:t>Social &amp; Secure by Fair &amp; Smart: Giving; Trading; Taking; Keeping?</a:t>
            </a:r>
            <a:endParaRPr lang="de-DE" dirty="0"/>
          </a:p>
        </p:txBody>
      </p:sp>
    </p:spTree>
    <p:extLst>
      <p:ext uri="{BB962C8B-B14F-4D97-AF65-F5344CB8AC3E}">
        <p14:creationId xmlns:p14="http://schemas.microsoft.com/office/powerpoint/2010/main" val="29735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lstStyle/>
          <a:p>
            <a:r>
              <a:rPr lang="de-DE" dirty="0"/>
              <a:t>The </a:t>
            </a:r>
            <a:r>
              <a:rPr lang="de-DE" dirty="0" err="1"/>
              <a:t>whole</a:t>
            </a:r>
            <a:r>
              <a:rPr lang="de-DE" dirty="0"/>
              <a:t> </a:t>
            </a:r>
            <a:r>
              <a:rPr lang="de-DE" dirty="0" err="1"/>
              <a:t>thing</a:t>
            </a:r>
            <a:r>
              <a:rPr lang="de-DE" dirty="0"/>
              <a:t>. </a:t>
            </a:r>
            <a:r>
              <a:rPr lang="de-DE" dirty="0" err="1"/>
              <a:t>To</a:t>
            </a:r>
            <a:r>
              <a:rPr lang="de-DE" dirty="0"/>
              <a:t> </a:t>
            </a:r>
            <a:r>
              <a:rPr lang="de-DE" dirty="0" err="1"/>
              <a:t>whom</a:t>
            </a:r>
            <a:r>
              <a:rPr lang="de-DE" dirty="0"/>
              <a:t> </a:t>
            </a:r>
            <a:r>
              <a:rPr lang="de-DE" dirty="0" err="1"/>
              <a:t>how</a:t>
            </a:r>
            <a:r>
              <a:rPr lang="de-DE" dirty="0"/>
              <a:t> </a:t>
            </a:r>
            <a:r>
              <a:rPr lang="de-DE" dirty="0" err="1"/>
              <a:t>much</a:t>
            </a:r>
            <a:r>
              <a:rPr lang="de-DE" dirty="0"/>
              <a:t>? Who </a:t>
            </a:r>
            <a:r>
              <a:rPr lang="de-DE" dirty="0" err="1"/>
              <a:t>wants</a:t>
            </a:r>
            <a:r>
              <a:rPr lang="de-DE" dirty="0"/>
              <a:t> </a:t>
            </a:r>
            <a:r>
              <a:rPr lang="de-DE" dirty="0" err="1"/>
              <a:t>how</a:t>
            </a:r>
            <a:r>
              <a:rPr lang="de-DE" dirty="0"/>
              <a:t> </a:t>
            </a:r>
            <a:r>
              <a:rPr lang="de-DE" dirty="0" err="1"/>
              <a:t>much</a:t>
            </a:r>
            <a:r>
              <a:rPr lang="de-DE" dirty="0"/>
              <a:t>? </a:t>
            </a:r>
            <a:r>
              <a:rPr lang="de-DE" dirty="0" err="1"/>
              <a:t>Which</a:t>
            </a:r>
            <a:r>
              <a:rPr lang="de-DE" dirty="0"/>
              <a:t> </a:t>
            </a:r>
            <a:r>
              <a:rPr lang="de-DE" dirty="0" err="1"/>
              <a:t>shares</a:t>
            </a:r>
            <a:r>
              <a:rPr lang="de-DE" dirty="0"/>
              <a:t> </a:t>
            </a:r>
            <a:r>
              <a:rPr lang="de-DE" dirty="0" err="1"/>
              <a:t>are</a:t>
            </a:r>
            <a:r>
              <a:rPr lang="de-DE" dirty="0"/>
              <a:t> fair? </a:t>
            </a:r>
            <a:r>
              <a:rPr lang="de-DE" dirty="0" err="1"/>
              <a:t>Produce</a:t>
            </a:r>
            <a:r>
              <a:rPr lang="de-DE" dirty="0"/>
              <a:t> and </a:t>
            </a:r>
            <a:r>
              <a:rPr lang="de-DE" dirty="0" err="1"/>
              <a:t>destroy</a:t>
            </a:r>
            <a:r>
              <a:rPr lang="de-DE" dirty="0"/>
              <a:t>? </a:t>
            </a:r>
            <a:r>
              <a:rPr lang="en-US" dirty="0"/>
              <a:t>Give away, swap, take/defend/conquer what already exists? Shares: Fair enough versus as much as possible? And fair distributed in between?</a:t>
            </a:r>
            <a:endParaRPr lang="de-DE"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2735641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lstStyle/>
          <a:p>
            <a:r>
              <a:rPr lang="en-US" dirty="0"/>
              <a:t>Who decides legitimately: Each individual? A subgroup? All together? How do you decide legitimately: By majority or by consensus? Weighted according to knowledge or money? How are natural or historical advantages taken into account?</a:t>
            </a:r>
            <a:endParaRPr lang="de-DE"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4006463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fontScale="90000"/>
          </a:bodyPr>
          <a:lstStyle/>
          <a:p>
            <a:r>
              <a:rPr lang="en-US" dirty="0"/>
              <a:t>To produce, you need capital, </a:t>
            </a:r>
            <a:r>
              <a:rPr lang="en-US" dirty="0" err="1"/>
              <a:t>labour</a:t>
            </a:r>
            <a:r>
              <a:rPr lang="en-US" dirty="0"/>
              <a:t> and land (i.e. raw materials and production sites). Do you strive for enough for everyone or just for yourself and those who are important to you or who you need? And do you take into account that you need to be able to keep those whose wishes you do not sufficiently fulfil under control? Roughly speaking, it's all about increasing/decreasing the total stock. And about distribution.</a:t>
            </a:r>
            <a:endParaRPr lang="de-DE"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3591539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dirty="0"/>
              <a:t>Do you want more through more total stock and a share of it? Or do you want more by appropriating shares in the existing stock from </a:t>
            </a:r>
            <a:r>
              <a:rPr lang="en-US" dirty="0" err="1"/>
              <a:t>others?At</a:t>
            </a:r>
            <a:r>
              <a:rPr lang="en-US" dirty="0"/>
              <a:t> what point is the latter reprehensible? And up to what point is it reasonable and sustainable? To what is fair-necessary? To what is fair? Unlimited?</a:t>
            </a:r>
            <a:endParaRPr lang="de-DE"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1454308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dirty="0"/>
              <a:t>And what do we mean by social? The pursuit of fairness? For justice? And how do you go about it? With universal moral self-demand (UMSD)? Do enough people know what cultural hegemony projects are? And that the third party usually benefits when two people argue? And that freedom can also mean freedom from the future. </a:t>
            </a:r>
            <a:endParaRPr lang="de-DE"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4095115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dirty="0"/>
              <a:t>This is probably the abstract framework around the questions: </a:t>
            </a:r>
            <a:br>
              <a:rPr lang="en-US" dirty="0"/>
            </a:br>
            <a:r>
              <a:rPr lang="en-US" dirty="0"/>
              <a:t>1. What is it like now? </a:t>
            </a:r>
            <a:br>
              <a:rPr lang="en-US" dirty="0"/>
            </a:br>
            <a:r>
              <a:rPr lang="en-US" dirty="0"/>
              <a:t>2. How should it be? </a:t>
            </a:r>
            <a:br>
              <a:rPr lang="en-US" dirty="0"/>
            </a:br>
            <a:r>
              <a:rPr lang="en-US" dirty="0"/>
              <a:t>3. How do you get there/stay there?</a:t>
            </a:r>
            <a:endParaRPr lang="de-DE"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3501167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sz="2000" dirty="0"/>
              <a:t>1. What is it currently like? What is the current inventory? Who owns what? </a:t>
            </a:r>
            <a:br>
              <a:rPr lang="en-US" sz="2000" dirty="0"/>
            </a:br>
            <a:r>
              <a:rPr lang="en-US" sz="2000" dirty="0"/>
              <a:t>1.1 Share change: Who could redistribute through power if they wanted to? Who wants change and why? Who doesn't and why?</a:t>
            </a:r>
            <a:br>
              <a:rPr lang="en-US" sz="2000" dirty="0"/>
            </a:br>
            <a:r>
              <a:rPr lang="en-US" sz="2000" dirty="0"/>
              <a:t>1.2 Change of stock: What about the production possibilities and the will to produce? Who wants what produced/changed/destroyed? What is the distribution of purchasing power? Who owns the means of production? Who owns the raw materials? Who owns the production sites? What about the willingness to work? What do people want to work for? Who has what incentives to work? If you take all this into account, what change in stock can be expected? And who is affected by this change, i.e. who has more or less due to this overall change in quantity?</a:t>
            </a:r>
            <a:endParaRPr lang="de-DE" sz="2000"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2588454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sz="2000" dirty="0"/>
              <a:t>2. How should it be? </a:t>
            </a:r>
            <a:br>
              <a:rPr lang="en-US" sz="2000" dirty="0"/>
            </a:br>
            <a:r>
              <a:rPr lang="en-US" sz="2000" dirty="0"/>
              <a:t>What total stock do you actually want? And what distribution? How do you go about determining how it should be? With universal moral self-demand? Enough for everyone as a goal and/or only benefits for oneself? And do you plan for the long term? Or do you believe that things will somehow work out automatically? Do you have your emotions under control or do you just let yourself go?</a:t>
            </a:r>
            <a:endParaRPr lang="de-DE" sz="2000"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706132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sz="2000" dirty="0"/>
              <a:t>3. How do you get there/stay there?</a:t>
            </a:r>
            <a:br>
              <a:rPr lang="en-US" sz="2000" dirty="0"/>
            </a:br>
            <a:r>
              <a:rPr lang="en-US" sz="2000" dirty="0"/>
              <a:t>Who actually wants what? And how? What opportunities are there? What opportunities and risks?</a:t>
            </a:r>
            <a:endParaRPr lang="de-DE" sz="2000"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3500063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sz="2400" dirty="0"/>
              <a:t>So my focus is on ‘fair sustainable enough for all’. That includes me, of course. And I </a:t>
            </a:r>
            <a:r>
              <a:rPr lang="en-US" sz="2400" dirty="0" err="1"/>
              <a:t>prioritise</a:t>
            </a:r>
            <a:r>
              <a:rPr lang="en-US" sz="2400" dirty="0"/>
              <a:t> my sustainable enough in my personal actions in a fair, ideally fair-enough way. ‘Fair sustainable enough’ means not just making sure there is enough at the moment. But also in the future. And that you </a:t>
            </a:r>
            <a:r>
              <a:rPr lang="en-US" sz="2400" dirty="0" err="1"/>
              <a:t>prioritise</a:t>
            </a:r>
            <a:r>
              <a:rPr lang="en-US" sz="2400" dirty="0"/>
              <a:t> fairly and sufficiently. Enough is not the same as fair. You don't necessarily need a fair amount to live well or to live at all. But definitely enough. And that only applies to the here and now. You should make sure that you act in such a way that you still have fair enough in the future. Nobody can guarantee ‘sustainably fair enough’ through the ‘age’ factor alone.</a:t>
            </a:r>
            <a:endParaRPr lang="de-DE" sz="2400"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3752378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fontScale="90000"/>
          </a:bodyPr>
          <a:lstStyle/>
          <a:p>
            <a:r>
              <a:rPr lang="en-US" sz="1800" dirty="0"/>
              <a:t>You need others for that. At least until everything is sufficiently automated. And needing others makes you dependent. Especially if you need their future </a:t>
            </a:r>
            <a:r>
              <a:rPr lang="en-US" sz="1800" dirty="0" err="1"/>
              <a:t>labour</a:t>
            </a:r>
            <a:r>
              <a:rPr lang="en-US" sz="1800" dirty="0"/>
              <a:t>. Existing things can be appropriated if you are powerful enough. Well, that doesn't get any easier with age. :) But work has to be done. And all the work that has not yet been automated and for which animals cannot be used depends on people.  And they have to want to do it. It becomes problematic when they don't want to. Then there are the famous carrot and/or stick options. So if you want to be prepared for all eventualities and not just hope for the eventuality that a sufficient number of people always want to, you have to come to terms with these two options. Or you think it's generally unfair to try to get people to work if they don't want to. You can see it that way, but it doesn't correspond to my (current) morality with universal moral self-demand. Then there's the question of how far you want to go to get people to work. Mind you, we are talking about work for the necessary. The current government (hopefully only because of the </a:t>
            </a:r>
            <a:r>
              <a:rPr lang="en-US" sz="1800" dirty="0" err="1"/>
              <a:t>the</a:t>
            </a:r>
            <a:r>
              <a:rPr lang="en-US" sz="1800" dirty="0"/>
              <a:t> pressure from a large extent from the opposition) is  sanctioning refusals of </a:t>
            </a:r>
            <a:br>
              <a:rPr lang="de-DE" sz="1100" dirty="0"/>
            </a:br>
            <a:r>
              <a:rPr lang="de-DE" sz="1800" dirty="0"/>
              <a:t>tolerable</a:t>
            </a:r>
            <a:r>
              <a:rPr lang="en-US" sz="1800" dirty="0"/>
              <a:t> work in general.</a:t>
            </a:r>
            <a:endParaRPr lang="de-DE" sz="1800"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604110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sz="1800" dirty="0"/>
              <a:t>And not just when working for the sustainable fair enough. Not even just for the fair share. But without distinction for every reasonable demand. It's all about avoiding democratic redistribution as much as possible anyway. It is (probably) financed by ‘</a:t>
            </a:r>
            <a:r>
              <a:rPr lang="en-US" sz="1800" dirty="0" err="1"/>
              <a:t>StandTogether</a:t>
            </a:r>
            <a:r>
              <a:rPr lang="en-US" sz="1800" dirty="0"/>
              <a:t>’ and co(</a:t>
            </a:r>
            <a:r>
              <a:rPr lang="en-US" sz="1800" dirty="0" err="1"/>
              <a:t>ch</a:t>
            </a:r>
            <a:r>
              <a:rPr lang="en-US" sz="1800" dirty="0"/>
              <a:t>). But nevertheless, necessary work must also be done. That's why sustainable fairness also means having enough exchange mass to be able to offer something to those who are not directly willing. Of course, they had to lack that beforehand. So fair-equal must take into account the ability and willingness to work. The ‘whip’ option should at least be kept in mind in terms of fairness. And fair means a fair distribution of </a:t>
            </a:r>
            <a:r>
              <a:rPr lang="en-US" sz="1800" dirty="0" err="1"/>
              <a:t>labour</a:t>
            </a:r>
            <a:r>
              <a:rPr lang="en-US" sz="1800" dirty="0"/>
              <a:t>. This should not only affect those who don't have a job, for whatever reason. But also those who work something that is not needed for sustainable sufficiency. You then have to persuade them to change. But that's not what the </a:t>
            </a:r>
            <a:r>
              <a:rPr lang="en-US" sz="1800"/>
              <a:t>“German Ampler</a:t>
            </a:r>
            <a:r>
              <a:rPr lang="en-US" sz="1800" dirty="0"/>
              <a:t>” are thinking about. They prefer to target small groups that are socially worse off than the majority and need support. State distribution phobia ala ‘</a:t>
            </a:r>
            <a:r>
              <a:rPr lang="en-US" sz="1800" dirty="0" err="1"/>
              <a:t>StandTogether</a:t>
            </a:r>
            <a:r>
              <a:rPr lang="en-US" sz="1800" dirty="0"/>
              <a:t>’.</a:t>
            </a:r>
            <a:endParaRPr lang="de-DE" sz="1800"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2965494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sz="1800" dirty="0"/>
              <a:t>It shouldn't be like that. Work must be distributed fairly. And above all, it must be </a:t>
            </a:r>
            <a:r>
              <a:rPr lang="en-US" sz="1800" dirty="0" err="1"/>
              <a:t>prioritised</a:t>
            </a:r>
            <a:r>
              <a:rPr lang="en-US" sz="1800" dirty="0"/>
              <a:t> fairly enough. So you also have to be able and willing to ‘delegate’ people who have one job to another when it needs to be done. And a sufficiently fair balance of risks is also important.  But perhaps this is not really a majority option. But fair-sustainable-enough must also be a limit for the freedom of the majority at some point. It would be better to sacrifice democracy (in the sense of pure majority voting, ochlocracy from my UMSA perspective) than fair sustainable enough (for all).So </a:t>
            </a:r>
            <a:r>
              <a:rPr lang="en-US" sz="1800" dirty="0" err="1"/>
              <a:t>labour</a:t>
            </a:r>
            <a:r>
              <a:rPr lang="en-US" sz="1800" dirty="0"/>
              <a:t> in producing for sustainable fair enough is not necessarily a sure-fire </a:t>
            </a:r>
            <a:r>
              <a:rPr lang="en-US" sz="1800" dirty="0" err="1"/>
              <a:t>success.Neither</a:t>
            </a:r>
            <a:r>
              <a:rPr lang="en-US" sz="1800" dirty="0"/>
              <a:t> is capital for sustainable fair enough. Or land. As a raw material. Or </a:t>
            </a:r>
            <a:r>
              <a:rPr lang="en-US" sz="1800" dirty="0" err="1"/>
              <a:t>location.Which</a:t>
            </a:r>
            <a:r>
              <a:rPr lang="en-US" sz="1800" dirty="0"/>
              <a:t> brings us back to Germany's external contribution. In other words, what the outside world pays ‘us’ (due to the lack of internal distribution, this is already very limited and very ‘voluntary’) for keeping our borders open and not conquering our locations. </a:t>
            </a:r>
            <a:endParaRPr lang="de-DE" sz="1800"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4096295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sz="1800" dirty="0"/>
              <a:t>The question is whether it's sensible to make others ‘pay’ for something that you already need for your sustainable sufficiency. Especially when parts of the outside slowly get the majority inside. Before this happens, should we continue to be unfair and threaten people's livelihoods (more coronavirus deaths in Italy, for example) via the external contribution? That it is unfair is obvious from the situation between rich and poor and the sheer size of our country. Unfair to the point of certain loss of power. Again, the farce of the Prussian attempts to conquer Germany in the First World War and the racist acts of extermination and conquest in the Second World War. So we didn't limit the conquest to what was fairly necessary (even if </a:t>
            </a:r>
            <a:r>
              <a:rPr lang="en-US" sz="1800" dirty="0" err="1"/>
              <a:t>Dellbrück</a:t>
            </a:r>
            <a:r>
              <a:rPr lang="en-US" sz="1800" dirty="0"/>
              <a:t> and Co. might have wanted that in WW1, but it would hardly have been possible to stop our own rights after a complete defeat of the outside). And since 2002, we have abused the swap for a ‘more than fair’ share hunt with an unfair locational advantage, albeit perhaps unintentionally, but since 2017 grossly negligently. And gift-giving is a key issue in the Ukraine-Russia war.</a:t>
            </a:r>
            <a:endParaRPr lang="de-DE" sz="1800"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2604791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sz="1800" dirty="0"/>
              <a:t>By not allowing Russia to secure its military </a:t>
            </a:r>
            <a:r>
              <a:rPr lang="en-US" sz="1800" dirty="0" err="1"/>
              <a:t>harbour</a:t>
            </a:r>
            <a:r>
              <a:rPr lang="en-US" sz="1800" dirty="0"/>
              <a:t>, land bridge there and fair land for those who want to travel from Ukraine91 to Russia, even militarily if necessary, we have also messed things up when it comes to donations. However, without these donations, we could and should provide much more military support to the core of </a:t>
            </a:r>
            <a:r>
              <a:rPr lang="en-US" sz="1800" dirty="0" err="1"/>
              <a:t>Ukraine.So</a:t>
            </a:r>
            <a:r>
              <a:rPr lang="en-US" sz="1800" dirty="0"/>
              <a:t> we as Germany and also as the EU and NATO should focus on our fair and sustainable sufficiency and also that of others. And under no circumstances should we accumulate/retain more than a fair share. Neither by conquering/defending, nor by bartering, nor by giving.</a:t>
            </a:r>
            <a:endParaRPr lang="de-DE" sz="1800"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1947044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C78A-E873-86EB-3D76-C71A17E5E705}"/>
              </a:ext>
            </a:extLst>
          </p:cNvPr>
          <p:cNvSpPr>
            <a:spLocks noGrp="1"/>
          </p:cNvSpPr>
          <p:nvPr>
            <p:ph type="title"/>
          </p:nvPr>
        </p:nvSpPr>
        <p:spPr/>
        <p:txBody>
          <a:bodyPr>
            <a:normAutofit/>
          </a:bodyPr>
          <a:lstStyle/>
          <a:p>
            <a:r>
              <a:rPr lang="en-US" sz="1800" dirty="0"/>
              <a:t>The End.</a:t>
            </a:r>
            <a:br>
              <a:rPr lang="en-US" sz="1800" dirty="0"/>
            </a:br>
            <a:br>
              <a:rPr lang="en-US" sz="1800" dirty="0"/>
            </a:br>
            <a:r>
              <a:rPr lang="en-US" sz="1800" dirty="0"/>
              <a:t>Thanks for your attention.</a:t>
            </a:r>
            <a:br>
              <a:rPr lang="en-US" sz="1800" dirty="0"/>
            </a:br>
            <a:br>
              <a:rPr lang="en-US" sz="1800" dirty="0"/>
            </a:br>
            <a:r>
              <a:rPr lang="en-US" sz="1800" dirty="0"/>
              <a:t>Thomas Hinkelmann</a:t>
            </a:r>
            <a:br>
              <a:rPr lang="en-US" sz="1800" dirty="0"/>
            </a:br>
            <a:br>
              <a:rPr lang="en-US" sz="1800" dirty="0"/>
            </a:br>
            <a:r>
              <a:rPr lang="en-US" sz="1800" dirty="0"/>
              <a:t>rkslp.org</a:t>
            </a:r>
            <a:endParaRPr lang="de-DE" sz="1800" dirty="0"/>
          </a:p>
        </p:txBody>
      </p:sp>
      <p:sp>
        <p:nvSpPr>
          <p:cNvPr id="3" name="Textplatzhalter 2">
            <a:extLst>
              <a:ext uri="{FF2B5EF4-FFF2-40B4-BE49-F238E27FC236}">
                <a16:creationId xmlns:a16="http://schemas.microsoft.com/office/drawing/2014/main" id="{0F355D13-44D3-2FB4-B98A-62CE7D6F9731}"/>
              </a:ext>
            </a:extLst>
          </p:cNvPr>
          <p:cNvSpPr>
            <a:spLocks noGrp="1"/>
          </p:cNvSpPr>
          <p:nvPr>
            <p:ph type="body" sz="half" idx="2"/>
          </p:nvPr>
        </p:nvSpPr>
        <p:spPr/>
        <p:txBody>
          <a:bodyPr/>
          <a:lstStyle/>
          <a:p>
            <a:r>
              <a:rPr lang="de-DE" dirty="0"/>
              <a:t>All Things </a:t>
            </a:r>
            <a:r>
              <a:rPr lang="de-DE" dirty="0" err="1"/>
              <a:t>Considered</a:t>
            </a:r>
            <a:endParaRPr lang="de-DE" dirty="0"/>
          </a:p>
        </p:txBody>
      </p:sp>
    </p:spTree>
    <p:extLst>
      <p:ext uri="{BB962C8B-B14F-4D97-AF65-F5344CB8AC3E}">
        <p14:creationId xmlns:p14="http://schemas.microsoft.com/office/powerpoint/2010/main" val="2193516363"/>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0</TotalTime>
  <Words>1846</Words>
  <Application>Microsoft Office PowerPoint</Application>
  <PresentationFormat>Breitbild</PresentationFormat>
  <Paragraphs>34</Paragraphs>
  <Slides>17</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17</vt:i4>
      </vt:variant>
    </vt:vector>
  </HeadingPairs>
  <TitlesOfParts>
    <vt:vector size="21" baseType="lpstr">
      <vt:lpstr>Almaden Sans</vt:lpstr>
      <vt:lpstr>Arial</vt:lpstr>
      <vt:lpstr>Trebuchet MS</vt:lpstr>
      <vt:lpstr>Berlin</vt:lpstr>
      <vt:lpstr>All Things Considered</vt:lpstr>
      <vt:lpstr>The whole thing. To whom how much? Who wants how much? Which shares are fair? Produce and destroy? Give away, swap, take/defend/conquer what already exists? Shares: Fair enough versus as much as possible? And fair distributed in between?</vt:lpstr>
      <vt:lpstr>Who decides legitimately: Each individual? A subgroup? All together? How do you decide legitimately: By majority or by consensus? Weighted according to knowledge or money? How are natural or historical advantages taken into account?</vt:lpstr>
      <vt:lpstr>To produce, you need capital, labour and land (i.e. raw materials and production sites). Do you strive for enough for everyone or just for yourself and those who are important to you or who you need? And do you take into account that you need to be able to keep those whose wishes you do not sufficiently fulfil under control? Roughly speaking, it's all about increasing/decreasing the total stock. And about distribution.</vt:lpstr>
      <vt:lpstr>Do you want more through more total stock and a share of it? Or do you want more by appropriating shares in the existing stock from others?At what point is the latter reprehensible? And up to what point is it reasonable and sustainable? To what is fair-necessary? To what is fair? Unlimited?</vt:lpstr>
      <vt:lpstr>And what do we mean by social? The pursuit of fairness? For justice? And how do you go about it? With universal moral self-demand (UMSD)? Do enough people know what cultural hegemony projects are? And that the third party usually benefits when two people argue? And that freedom can also mean freedom from the future. </vt:lpstr>
      <vt:lpstr>This is probably the abstract framework around the questions:  1. What is it like now?  2. How should it be?  3. How do you get there/stay there?</vt:lpstr>
      <vt:lpstr>1. What is it currently like? What is the current inventory? Who owns what?  1.1 Share change: Who could redistribute through power if they wanted to? Who wants change and why? Who doesn't and why? 1.2 Change of stock: What about the production possibilities and the will to produce? Who wants what produced/changed/destroyed? What is the distribution of purchasing power? Who owns the means of production? Who owns the raw materials? Who owns the production sites? What about the willingness to work? What do people want to work for? Who has what incentives to work? If you take all this into account, what change in stock can be expected? And who is affected by this change, i.e. who has more or less due to this overall change in quantity?</vt:lpstr>
      <vt:lpstr>2. How should it be?  What total stock do you actually want? And what distribution? How do you go about determining how it should be? With universal moral self-demand? Enough for everyone as a goal and/or only benefits for oneself? And do you plan for the long term? Or do you believe that things will somehow work out automatically? Do you have your emotions under control or do you just let yourself go?</vt:lpstr>
      <vt:lpstr>3. How do you get there/stay there? Who actually wants what? And how? What opportunities are there? What opportunities and risks?</vt:lpstr>
      <vt:lpstr>So my focus is on ‘fair sustainable enough for all’. That includes me, of course. And I prioritise my sustainable enough in my personal actions in a fair, ideally fair-enough way. ‘Fair sustainable enough’ means not just making sure there is enough at the moment. But also in the future. And that you prioritise fairly and sufficiently. Enough is not the same as fair. You don't necessarily need a fair amount to live well or to live at all. But definitely enough. And that only applies to the here and now. You should make sure that you act in such a way that you still have fair enough in the future. Nobody can guarantee ‘sustainably fair enough’ through the ‘age’ factor alone.</vt:lpstr>
      <vt:lpstr>You need others for that. At least until everything is sufficiently automated. And needing others makes you dependent. Especially if you need their future labour. Existing things can be appropriated if you are powerful enough. Well, that doesn't get any easier with age. :) But work has to be done. And all the work that has not yet been automated and for which animals cannot be used depends on people.  And they have to want to do it. It becomes problematic when they don't want to. Then there are the famous carrot and/or stick options. So if you want to be prepared for all eventualities and not just hope for the eventuality that a sufficient number of people always want to, you have to come to terms with these two options. Or you think it's generally unfair to try to get people to work if they don't want to. You can see it that way, but it doesn't correspond to my (current) morality with universal moral self-demand. Then there's the question of how far you want to go to get people to work. Mind you, we are talking about work for the necessary. The current government (hopefully only because of the the pressure from a large extent from the opposition) is  sanctioning refusals of  tolerable work in general.</vt:lpstr>
      <vt:lpstr>And not just when working for the sustainable fair enough. Not even just for the fair share. But without distinction for every reasonable demand. It's all about avoiding democratic redistribution as much as possible anyway. It is (probably) financed by ‘StandTogether’ and co(ch). But nevertheless, necessary work must also be done. That's why sustainable fairness also means having enough exchange mass to be able to offer something to those who are not directly willing. Of course, they had to lack that beforehand. So fair-equal must take into account the ability and willingness to work. The ‘whip’ option should at least be kept in mind in terms of fairness. And fair means a fair distribution of labour. This should not only affect those who don't have a job, for whatever reason. But also those who work something that is not needed for sustainable sufficiency. You then have to persuade them to change. But that's not what the “German Ampler” are thinking about. They prefer to target small groups that are socially worse off than the majority and need support. State distribution phobia ala ‘StandTogether’.</vt:lpstr>
      <vt:lpstr>It shouldn't be like that. Work must be distributed fairly. And above all, it must be prioritised fairly enough. So you also have to be able and willing to ‘delegate’ people who have one job to another when it needs to be done. And a sufficiently fair balance of risks is also important.  But perhaps this is not really a majority option. But fair-sustainable-enough must also be a limit for the freedom of the majority at some point. It would be better to sacrifice democracy (in the sense of pure majority voting, ochlocracy from my UMSA perspective) than fair sustainable enough (for all).So labour in producing for sustainable fair enough is not necessarily a sure-fire success.Neither is capital for sustainable fair enough. Or land. As a raw material. Or location.Which brings us back to Germany's external contribution. In other words, what the outside world pays ‘us’ (due to the lack of internal distribution, this is already very limited and very ‘voluntary’) for keeping our borders open and not conquering our locations. </vt:lpstr>
      <vt:lpstr>The question is whether it's sensible to make others ‘pay’ for something that you already need for your sustainable sufficiency. Especially when parts of the outside slowly get the majority inside. Before this happens, should we continue to be unfair and threaten people's livelihoods (more coronavirus deaths in Italy, for example) via the external contribution? That it is unfair is obvious from the situation between rich and poor and the sheer size of our country. Unfair to the point of certain loss of power. Again, the farce of the Prussian attempts to conquer Germany in the First World War and the racist acts of extermination and conquest in the Second World War. So we didn't limit the conquest to what was fairly necessary (even if Dellbrück and Co. might have wanted that in WW1, but it would hardly have been possible to stop our own rights after a complete defeat of the outside). And since 2002, we have abused the swap for a ‘more than fair’ share hunt with an unfair locational advantage, albeit perhaps unintentionally, but since 2017 grossly negligently. And gift-giving is a key issue in the Ukraine-Russia war.</vt:lpstr>
      <vt:lpstr>By not allowing Russia to secure its military harbour, land bridge there and fair land for those who want to travel from Ukraine91 to Russia, even militarily if necessary, we have also messed things up when it comes to donations. However, without these donations, we could and should provide much more military support to the core of Ukraine.So we as Germany and also as the EU and NATO should focus on our fair and sustainable sufficiency and also that of others. And under no circumstances should we accumulate/retain more than a fair share. Neither by conquering/defending, nor by bartering, nor by giving.</vt:lpstr>
      <vt:lpstr>The End.  Thanks for your attention.  Thomas Hinkelmann  rkslp.org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Hinkelmann</dc:creator>
  <cp:lastModifiedBy>Thomas Hinkelmann</cp:lastModifiedBy>
  <cp:revision>1</cp:revision>
  <dcterms:created xsi:type="dcterms:W3CDTF">2024-09-20T15:31:21Z</dcterms:created>
  <dcterms:modified xsi:type="dcterms:W3CDTF">2024-10-14T18:21:05Z</dcterms:modified>
</cp:coreProperties>
</file>