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12"/>
  </p:notesMasterIdLst>
  <p:handoutMasterIdLst>
    <p:handoutMasterId r:id="rId13"/>
  </p:handoutMasterIdLst>
  <p:sldIdLst>
    <p:sldId id="259" r:id="rId2"/>
    <p:sldId id="260" r:id="rId3"/>
    <p:sldId id="258" r:id="rId4"/>
    <p:sldId id="261" r:id="rId5"/>
    <p:sldId id="262" r:id="rId6"/>
    <p:sldId id="263" r:id="rId7"/>
    <p:sldId id="266" r:id="rId8"/>
    <p:sldId id="264" r:id="rId9"/>
    <p:sldId id="265" r:id="rId10"/>
    <p:sldId id="267" r:id="rId11"/>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DA3136-DFE1-4C38-84FF-4F6C2A3AB649}" v="72" dt="2024-02-12T09:07:31.0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Hinkelmann" userId="5d77065429b59e5c" providerId="LiveId" clId="{E7DA3136-DFE1-4C38-84FF-4F6C2A3AB649}"/>
    <pc:docChg chg="undo custSel addSld delSld modSld modMainMaster">
      <pc:chgData name="Thomas Hinkelmann" userId="5d77065429b59e5c" providerId="LiveId" clId="{E7DA3136-DFE1-4C38-84FF-4F6C2A3AB649}" dt="2024-02-12T09:16:38.131" v="1702" actId="313"/>
      <pc:docMkLst>
        <pc:docMk/>
      </pc:docMkLst>
      <pc:sldChg chg="modSp setBg">
        <pc:chgData name="Thomas Hinkelmann" userId="5d77065429b59e5c" providerId="LiveId" clId="{E7DA3136-DFE1-4C38-84FF-4F6C2A3AB649}" dt="2024-02-12T08:13:24.268" v="1451" actId="20577"/>
        <pc:sldMkLst>
          <pc:docMk/>
          <pc:sldMk cId="2689089790" sldId="258"/>
        </pc:sldMkLst>
        <pc:graphicFrameChg chg="mod">
          <ac:chgData name="Thomas Hinkelmann" userId="5d77065429b59e5c" providerId="LiveId" clId="{E7DA3136-DFE1-4C38-84FF-4F6C2A3AB649}" dt="2024-02-12T08:13:24.268" v="1451" actId="20577"/>
          <ac:graphicFrameMkLst>
            <pc:docMk/>
            <pc:sldMk cId="2689089790" sldId="258"/>
            <ac:graphicFrameMk id="4" creationId="{AED04DAF-1E3F-4397-8834-E64118E9B2CD}"/>
          </ac:graphicFrameMkLst>
        </pc:graphicFrameChg>
      </pc:sldChg>
      <pc:sldChg chg="delSp modSp mod setBg">
        <pc:chgData name="Thomas Hinkelmann" userId="5d77065429b59e5c" providerId="LiveId" clId="{E7DA3136-DFE1-4C38-84FF-4F6C2A3AB649}" dt="2024-02-12T07:52:35.530" v="1217"/>
        <pc:sldMkLst>
          <pc:docMk/>
          <pc:sldMk cId="633738316" sldId="259"/>
        </pc:sldMkLst>
        <pc:spChg chg="mod">
          <ac:chgData name="Thomas Hinkelmann" userId="5d77065429b59e5c" providerId="LiveId" clId="{E7DA3136-DFE1-4C38-84FF-4F6C2A3AB649}" dt="2024-02-12T07:52:27.076" v="1212" actId="207"/>
          <ac:spMkLst>
            <pc:docMk/>
            <pc:sldMk cId="633738316" sldId="259"/>
            <ac:spMk id="2" creationId="{0D1F047C-C727-42A7-85C5-68C5AA1B1A93}"/>
          </ac:spMkLst>
        </pc:spChg>
        <pc:picChg chg="del mod">
          <ac:chgData name="Thomas Hinkelmann" userId="5d77065429b59e5c" providerId="LiveId" clId="{E7DA3136-DFE1-4C38-84FF-4F6C2A3AB649}" dt="2024-01-06T15:03:17.125" v="2" actId="478"/>
          <ac:picMkLst>
            <pc:docMk/>
            <pc:sldMk cId="633738316" sldId="259"/>
            <ac:picMk id="5" creationId="{91BC5572-FC33-4C1C-8DEE-C2CF75A75641}"/>
          </ac:picMkLst>
        </pc:picChg>
      </pc:sldChg>
      <pc:sldChg chg="modSp mod">
        <pc:chgData name="Thomas Hinkelmann" userId="5d77065429b59e5c" providerId="LiveId" clId="{E7DA3136-DFE1-4C38-84FF-4F6C2A3AB649}" dt="2024-02-12T08:12:53.593" v="1448" actId="20577"/>
        <pc:sldMkLst>
          <pc:docMk/>
          <pc:sldMk cId="1376212318" sldId="260"/>
        </pc:sldMkLst>
        <pc:spChg chg="mod">
          <ac:chgData name="Thomas Hinkelmann" userId="5d77065429b59e5c" providerId="LiveId" clId="{E7DA3136-DFE1-4C38-84FF-4F6C2A3AB649}" dt="2024-02-12T08:12:53.593" v="1448" actId="20577"/>
          <ac:spMkLst>
            <pc:docMk/>
            <pc:sldMk cId="1376212318" sldId="260"/>
            <ac:spMk id="3" creationId="{6E52CFD7-D115-D11C-EA10-ECD8064A3754}"/>
          </ac:spMkLst>
        </pc:spChg>
      </pc:sldChg>
      <pc:sldChg chg="modSp mod">
        <pc:chgData name="Thomas Hinkelmann" userId="5d77065429b59e5c" providerId="LiveId" clId="{E7DA3136-DFE1-4C38-84FF-4F6C2A3AB649}" dt="2024-02-12T08:26:05.681" v="1562" actId="20577"/>
        <pc:sldMkLst>
          <pc:docMk/>
          <pc:sldMk cId="304747585" sldId="261"/>
        </pc:sldMkLst>
        <pc:spChg chg="mod">
          <ac:chgData name="Thomas Hinkelmann" userId="5d77065429b59e5c" providerId="LiveId" clId="{E7DA3136-DFE1-4C38-84FF-4F6C2A3AB649}" dt="2024-01-06T15:54:02.618" v="328" actId="20577"/>
          <ac:spMkLst>
            <pc:docMk/>
            <pc:sldMk cId="304747585" sldId="261"/>
            <ac:spMk id="2" creationId="{81F8DA9D-A13F-4BD4-B511-F408C8F0FCE4}"/>
          </ac:spMkLst>
        </pc:spChg>
        <pc:spChg chg="mod">
          <ac:chgData name="Thomas Hinkelmann" userId="5d77065429b59e5c" providerId="LiveId" clId="{E7DA3136-DFE1-4C38-84FF-4F6C2A3AB649}" dt="2024-02-12T08:26:05.681" v="1562" actId="20577"/>
          <ac:spMkLst>
            <pc:docMk/>
            <pc:sldMk cId="304747585" sldId="261"/>
            <ac:spMk id="3" creationId="{9F94B318-6E37-9B75-91E0-5908BE5DACF8}"/>
          </ac:spMkLst>
        </pc:spChg>
      </pc:sldChg>
      <pc:sldChg chg="addSp modSp mod">
        <pc:chgData name="Thomas Hinkelmann" userId="5d77065429b59e5c" providerId="LiveId" clId="{E7DA3136-DFE1-4C38-84FF-4F6C2A3AB649}" dt="2024-02-12T09:16:38.131" v="1702" actId="313"/>
        <pc:sldMkLst>
          <pc:docMk/>
          <pc:sldMk cId="899592940" sldId="262"/>
        </pc:sldMkLst>
        <pc:spChg chg="mod">
          <ac:chgData name="Thomas Hinkelmann" userId="5d77065429b59e5c" providerId="LiveId" clId="{E7DA3136-DFE1-4C38-84FF-4F6C2A3AB649}" dt="2024-01-06T15:56:27.375" v="456" actId="20577"/>
          <ac:spMkLst>
            <pc:docMk/>
            <pc:sldMk cId="899592940" sldId="262"/>
            <ac:spMk id="2" creationId="{D997028E-463D-CDB9-C555-74C0CE45B153}"/>
          </ac:spMkLst>
        </pc:spChg>
        <pc:spChg chg="mod">
          <ac:chgData name="Thomas Hinkelmann" userId="5d77065429b59e5c" providerId="LiveId" clId="{E7DA3136-DFE1-4C38-84FF-4F6C2A3AB649}" dt="2024-02-12T09:16:38.131" v="1702" actId="313"/>
          <ac:spMkLst>
            <pc:docMk/>
            <pc:sldMk cId="899592940" sldId="262"/>
            <ac:spMk id="3" creationId="{235FA2BC-611D-D902-8C2D-34B9382A345D}"/>
          </ac:spMkLst>
        </pc:spChg>
        <pc:spChg chg="add">
          <ac:chgData name="Thomas Hinkelmann" userId="5d77065429b59e5c" providerId="LiveId" clId="{E7DA3136-DFE1-4C38-84FF-4F6C2A3AB649}" dt="2024-02-12T09:07:09.171" v="1655"/>
          <ac:spMkLst>
            <pc:docMk/>
            <pc:sldMk cId="899592940" sldId="262"/>
            <ac:spMk id="5" creationId="{CB4C16E0-EA88-B6BE-DD36-637210A86623}"/>
          </ac:spMkLst>
        </pc:spChg>
        <pc:spChg chg="add mod">
          <ac:chgData name="Thomas Hinkelmann" userId="5d77065429b59e5c" providerId="LiveId" clId="{E7DA3136-DFE1-4C38-84FF-4F6C2A3AB649}" dt="2024-02-12T09:07:23.093" v="1657"/>
          <ac:spMkLst>
            <pc:docMk/>
            <pc:sldMk cId="899592940" sldId="262"/>
            <ac:spMk id="6" creationId="{1E76E5D5-3110-7AEA-7691-8902A5178071}"/>
          </ac:spMkLst>
        </pc:spChg>
      </pc:sldChg>
      <pc:sldChg chg="delSp modSp mod setBg">
        <pc:chgData name="Thomas Hinkelmann" userId="5d77065429b59e5c" providerId="LiveId" clId="{E7DA3136-DFE1-4C38-84FF-4F6C2A3AB649}" dt="2024-02-12T08:06:42.180" v="1360" actId="207"/>
        <pc:sldMkLst>
          <pc:docMk/>
          <pc:sldMk cId="61676174" sldId="263"/>
        </pc:sldMkLst>
        <pc:spChg chg="mod">
          <ac:chgData name="Thomas Hinkelmann" userId="5d77065429b59e5c" providerId="LiveId" clId="{E7DA3136-DFE1-4C38-84FF-4F6C2A3AB649}" dt="2024-02-12T08:06:42.180" v="1360" actId="207"/>
          <ac:spMkLst>
            <pc:docMk/>
            <pc:sldMk cId="61676174" sldId="263"/>
            <ac:spMk id="2" creationId="{8DED2B23-C265-9FF3-6DCC-4C600082CD25}"/>
          </ac:spMkLst>
        </pc:spChg>
        <pc:spChg chg="del mod">
          <ac:chgData name="Thomas Hinkelmann" userId="5d77065429b59e5c" providerId="LiveId" clId="{E7DA3136-DFE1-4C38-84FF-4F6C2A3AB649}" dt="2024-02-12T08:02:23.159" v="1354" actId="21"/>
          <ac:spMkLst>
            <pc:docMk/>
            <pc:sldMk cId="61676174" sldId="263"/>
            <ac:spMk id="3" creationId="{09D3D1D6-B59A-CF4B-1F1E-7B6F9CB974B8}"/>
          </ac:spMkLst>
        </pc:spChg>
      </pc:sldChg>
      <pc:sldChg chg="modSp mod">
        <pc:chgData name="Thomas Hinkelmann" userId="5d77065429b59e5c" providerId="LiveId" clId="{E7DA3136-DFE1-4C38-84FF-4F6C2A3AB649}" dt="2024-01-06T15:58:11.129" v="500" actId="20577"/>
        <pc:sldMkLst>
          <pc:docMk/>
          <pc:sldMk cId="1123552226" sldId="264"/>
        </pc:sldMkLst>
        <pc:spChg chg="mod">
          <ac:chgData name="Thomas Hinkelmann" userId="5d77065429b59e5c" providerId="LiveId" clId="{E7DA3136-DFE1-4C38-84FF-4F6C2A3AB649}" dt="2024-01-06T15:58:11.129" v="500" actId="20577"/>
          <ac:spMkLst>
            <pc:docMk/>
            <pc:sldMk cId="1123552226" sldId="264"/>
            <ac:spMk id="2" creationId="{E6B390F8-C453-9B7D-8971-0C6FA820D718}"/>
          </ac:spMkLst>
        </pc:spChg>
        <pc:spChg chg="mod">
          <ac:chgData name="Thomas Hinkelmann" userId="5d77065429b59e5c" providerId="LiveId" clId="{E7DA3136-DFE1-4C38-84FF-4F6C2A3AB649}" dt="2024-01-06T15:42:25.774" v="236" actId="20577"/>
          <ac:spMkLst>
            <pc:docMk/>
            <pc:sldMk cId="1123552226" sldId="264"/>
            <ac:spMk id="3" creationId="{BDE166D4-E91F-5BDA-BAC1-A0852B9F8C63}"/>
          </ac:spMkLst>
        </pc:spChg>
      </pc:sldChg>
      <pc:sldChg chg="modSp new mod">
        <pc:chgData name="Thomas Hinkelmann" userId="5d77065429b59e5c" providerId="LiveId" clId="{E7DA3136-DFE1-4C38-84FF-4F6C2A3AB649}" dt="2024-02-12T07:27:23.561" v="1205" actId="20577"/>
        <pc:sldMkLst>
          <pc:docMk/>
          <pc:sldMk cId="1643796295" sldId="265"/>
        </pc:sldMkLst>
        <pc:spChg chg="mod">
          <ac:chgData name="Thomas Hinkelmann" userId="5d77065429b59e5c" providerId="LiveId" clId="{E7DA3136-DFE1-4C38-84FF-4F6C2A3AB649}" dt="2024-01-06T16:01:47.281" v="524" actId="313"/>
          <ac:spMkLst>
            <pc:docMk/>
            <pc:sldMk cId="1643796295" sldId="265"/>
            <ac:spMk id="2" creationId="{77E352A5-6DA8-4DD2-1794-E50AA64268C2}"/>
          </ac:spMkLst>
        </pc:spChg>
        <pc:spChg chg="mod">
          <ac:chgData name="Thomas Hinkelmann" userId="5d77065429b59e5c" providerId="LiveId" clId="{E7DA3136-DFE1-4C38-84FF-4F6C2A3AB649}" dt="2024-02-12T07:27:23.561" v="1205" actId="20577"/>
          <ac:spMkLst>
            <pc:docMk/>
            <pc:sldMk cId="1643796295" sldId="265"/>
            <ac:spMk id="3" creationId="{27D2A601-98D6-1DA2-DE38-C7C5889BB1A2}"/>
          </ac:spMkLst>
        </pc:spChg>
      </pc:sldChg>
      <pc:sldChg chg="add">
        <pc:chgData name="Thomas Hinkelmann" userId="5d77065429b59e5c" providerId="LiveId" clId="{E7DA3136-DFE1-4C38-84FF-4F6C2A3AB649}" dt="2024-02-12T07:53:11.447" v="1218" actId="2890"/>
        <pc:sldMkLst>
          <pc:docMk/>
          <pc:sldMk cId="458943062" sldId="266"/>
        </pc:sldMkLst>
      </pc:sldChg>
      <pc:sldChg chg="new add del">
        <pc:chgData name="Thomas Hinkelmann" userId="5d77065429b59e5c" providerId="LiveId" clId="{E7DA3136-DFE1-4C38-84FF-4F6C2A3AB649}" dt="2024-02-12T07:52:28.274" v="1214" actId="680"/>
        <pc:sldMkLst>
          <pc:docMk/>
          <pc:sldMk cId="1501943381" sldId="266"/>
        </pc:sldMkLst>
      </pc:sldChg>
      <pc:sldChg chg="modSp new mod">
        <pc:chgData name="Thomas Hinkelmann" userId="5d77065429b59e5c" providerId="LiveId" clId="{E7DA3136-DFE1-4C38-84FF-4F6C2A3AB649}" dt="2024-02-12T08:10:52.103" v="1435" actId="20577"/>
        <pc:sldMkLst>
          <pc:docMk/>
          <pc:sldMk cId="1561205613" sldId="267"/>
        </pc:sldMkLst>
        <pc:spChg chg="mod">
          <ac:chgData name="Thomas Hinkelmann" userId="5d77065429b59e5c" providerId="LiveId" clId="{E7DA3136-DFE1-4C38-84FF-4F6C2A3AB649}" dt="2024-02-12T08:09:18.967" v="1404" actId="20577"/>
          <ac:spMkLst>
            <pc:docMk/>
            <pc:sldMk cId="1561205613" sldId="267"/>
            <ac:spMk id="2" creationId="{304CC262-22A3-4E43-6CC8-04B3ECCB09A2}"/>
          </ac:spMkLst>
        </pc:spChg>
        <pc:spChg chg="mod">
          <ac:chgData name="Thomas Hinkelmann" userId="5d77065429b59e5c" providerId="LiveId" clId="{E7DA3136-DFE1-4C38-84FF-4F6C2A3AB649}" dt="2024-02-12T08:10:52.103" v="1435" actId="20577"/>
          <ac:spMkLst>
            <pc:docMk/>
            <pc:sldMk cId="1561205613" sldId="267"/>
            <ac:spMk id="3" creationId="{C16BCC44-8B0D-8515-6E21-788AED832F07}"/>
          </ac:spMkLst>
        </pc:spChg>
      </pc:sldChg>
      <pc:sldMasterChg chg="setBg modSldLayout">
        <pc:chgData name="Thomas Hinkelmann" userId="5d77065429b59e5c" providerId="LiveId" clId="{E7DA3136-DFE1-4C38-84FF-4F6C2A3AB649}" dt="2024-02-12T07:52:28.962" v="1215"/>
        <pc:sldMasterMkLst>
          <pc:docMk/>
          <pc:sldMasterMk cId="1069802776" sldId="2147483705"/>
        </pc:sldMasterMkLst>
        <pc:sldLayoutChg chg="setBg">
          <pc:chgData name="Thomas Hinkelmann" userId="5d77065429b59e5c" providerId="LiveId" clId="{E7DA3136-DFE1-4C38-84FF-4F6C2A3AB649}" dt="2024-02-12T07:52:28.962" v="1215"/>
          <pc:sldLayoutMkLst>
            <pc:docMk/>
            <pc:sldMasterMk cId="1069802776" sldId="2147483705"/>
            <pc:sldLayoutMk cId="581205565" sldId="2147483693"/>
          </pc:sldLayoutMkLst>
        </pc:sldLayoutChg>
        <pc:sldLayoutChg chg="setBg">
          <pc:chgData name="Thomas Hinkelmann" userId="5d77065429b59e5c" providerId="LiveId" clId="{E7DA3136-DFE1-4C38-84FF-4F6C2A3AB649}" dt="2024-02-12T07:52:28.962" v="1215"/>
          <pc:sldLayoutMkLst>
            <pc:docMk/>
            <pc:sldMasterMk cId="1069802776" sldId="2147483705"/>
            <pc:sldLayoutMk cId="2164888601" sldId="2147483694"/>
          </pc:sldLayoutMkLst>
        </pc:sldLayoutChg>
        <pc:sldLayoutChg chg="setBg">
          <pc:chgData name="Thomas Hinkelmann" userId="5d77065429b59e5c" providerId="LiveId" clId="{E7DA3136-DFE1-4C38-84FF-4F6C2A3AB649}" dt="2024-02-12T07:52:28.962" v="1215"/>
          <pc:sldLayoutMkLst>
            <pc:docMk/>
            <pc:sldMasterMk cId="1069802776" sldId="2147483705"/>
            <pc:sldLayoutMk cId="765916630" sldId="2147483695"/>
          </pc:sldLayoutMkLst>
        </pc:sldLayoutChg>
        <pc:sldLayoutChg chg="setBg">
          <pc:chgData name="Thomas Hinkelmann" userId="5d77065429b59e5c" providerId="LiveId" clId="{E7DA3136-DFE1-4C38-84FF-4F6C2A3AB649}" dt="2024-02-12T07:52:28.962" v="1215"/>
          <pc:sldLayoutMkLst>
            <pc:docMk/>
            <pc:sldMasterMk cId="1069802776" sldId="2147483705"/>
            <pc:sldLayoutMk cId="596479147" sldId="2147483696"/>
          </pc:sldLayoutMkLst>
        </pc:sldLayoutChg>
        <pc:sldLayoutChg chg="setBg">
          <pc:chgData name="Thomas Hinkelmann" userId="5d77065429b59e5c" providerId="LiveId" clId="{E7DA3136-DFE1-4C38-84FF-4F6C2A3AB649}" dt="2024-02-12T07:52:28.962" v="1215"/>
          <pc:sldLayoutMkLst>
            <pc:docMk/>
            <pc:sldMasterMk cId="1069802776" sldId="2147483705"/>
            <pc:sldLayoutMk cId="1426378702" sldId="2147483697"/>
          </pc:sldLayoutMkLst>
        </pc:sldLayoutChg>
        <pc:sldLayoutChg chg="setBg">
          <pc:chgData name="Thomas Hinkelmann" userId="5d77065429b59e5c" providerId="LiveId" clId="{E7DA3136-DFE1-4C38-84FF-4F6C2A3AB649}" dt="2024-02-12T07:52:28.962" v="1215"/>
          <pc:sldLayoutMkLst>
            <pc:docMk/>
            <pc:sldMasterMk cId="1069802776" sldId="2147483705"/>
            <pc:sldLayoutMk cId="1534527743" sldId="2147483698"/>
          </pc:sldLayoutMkLst>
        </pc:sldLayoutChg>
        <pc:sldLayoutChg chg="setBg">
          <pc:chgData name="Thomas Hinkelmann" userId="5d77065429b59e5c" providerId="LiveId" clId="{E7DA3136-DFE1-4C38-84FF-4F6C2A3AB649}" dt="2024-02-12T07:52:28.962" v="1215"/>
          <pc:sldLayoutMkLst>
            <pc:docMk/>
            <pc:sldMasterMk cId="1069802776" sldId="2147483705"/>
            <pc:sldLayoutMk cId="2214665590" sldId="2147483699"/>
          </pc:sldLayoutMkLst>
        </pc:sldLayoutChg>
        <pc:sldLayoutChg chg="setBg">
          <pc:chgData name="Thomas Hinkelmann" userId="5d77065429b59e5c" providerId="LiveId" clId="{E7DA3136-DFE1-4C38-84FF-4F6C2A3AB649}" dt="2024-02-12T07:52:28.962" v="1215"/>
          <pc:sldLayoutMkLst>
            <pc:docMk/>
            <pc:sldMasterMk cId="1069802776" sldId="2147483705"/>
            <pc:sldLayoutMk cId="1480594345" sldId="2147483700"/>
          </pc:sldLayoutMkLst>
        </pc:sldLayoutChg>
        <pc:sldLayoutChg chg="setBg">
          <pc:chgData name="Thomas Hinkelmann" userId="5d77065429b59e5c" providerId="LiveId" clId="{E7DA3136-DFE1-4C38-84FF-4F6C2A3AB649}" dt="2024-02-12T07:52:28.962" v="1215"/>
          <pc:sldLayoutMkLst>
            <pc:docMk/>
            <pc:sldMasterMk cId="1069802776" sldId="2147483705"/>
            <pc:sldLayoutMk cId="3158836233" sldId="2147483701"/>
          </pc:sldLayoutMkLst>
        </pc:sldLayoutChg>
        <pc:sldLayoutChg chg="setBg">
          <pc:chgData name="Thomas Hinkelmann" userId="5d77065429b59e5c" providerId="LiveId" clId="{E7DA3136-DFE1-4C38-84FF-4F6C2A3AB649}" dt="2024-02-12T07:52:28.962" v="1215"/>
          <pc:sldLayoutMkLst>
            <pc:docMk/>
            <pc:sldMasterMk cId="1069802776" sldId="2147483705"/>
            <pc:sldLayoutMk cId="4094158688" sldId="2147483702"/>
          </pc:sldLayoutMkLst>
        </pc:sldLayoutChg>
        <pc:sldLayoutChg chg="setBg">
          <pc:chgData name="Thomas Hinkelmann" userId="5d77065429b59e5c" providerId="LiveId" clId="{E7DA3136-DFE1-4C38-84FF-4F6C2A3AB649}" dt="2024-02-12T07:52:28.962" v="1215"/>
          <pc:sldLayoutMkLst>
            <pc:docMk/>
            <pc:sldMasterMk cId="1069802776" sldId="2147483705"/>
            <pc:sldLayoutMk cId="2387406900" sldId="2147483703"/>
          </pc:sldLayoutMkLst>
        </pc:sldLayoutChg>
        <pc:sldLayoutChg chg="setBg">
          <pc:chgData name="Thomas Hinkelmann" userId="5d77065429b59e5c" providerId="LiveId" clId="{E7DA3136-DFE1-4C38-84FF-4F6C2A3AB649}" dt="2024-02-12T07:52:28.962" v="1215"/>
          <pc:sldLayoutMkLst>
            <pc:docMk/>
            <pc:sldMasterMk cId="1069802776" sldId="2147483705"/>
            <pc:sldLayoutMk cId="1462302683" sldId="2147483704"/>
          </pc:sldLayoutMkLst>
        </pc:sldLayoutChg>
        <pc:sldLayoutChg chg="setBg">
          <pc:chgData name="Thomas Hinkelmann" userId="5d77065429b59e5c" providerId="LiveId" clId="{E7DA3136-DFE1-4C38-84FF-4F6C2A3AB649}" dt="2024-02-12T07:52:28.962" v="1215"/>
          <pc:sldLayoutMkLst>
            <pc:docMk/>
            <pc:sldMasterMk cId="1069802776" sldId="2147483705"/>
            <pc:sldLayoutMk cId="2608887001" sldId="2147483710"/>
          </pc:sldLayoutMkLst>
        </pc:sldLayoutChg>
        <pc:sldLayoutChg chg="setBg">
          <pc:chgData name="Thomas Hinkelmann" userId="5d77065429b59e5c" providerId="LiveId" clId="{E7DA3136-DFE1-4C38-84FF-4F6C2A3AB649}" dt="2024-02-12T07:52:28.962" v="1215"/>
          <pc:sldLayoutMkLst>
            <pc:docMk/>
            <pc:sldMasterMk cId="1069802776" sldId="2147483705"/>
            <pc:sldLayoutMk cId="3852525471" sldId="2147483713"/>
          </pc:sldLayoutMkLst>
        </pc:sldLayoutChg>
        <pc:sldLayoutChg chg="setBg">
          <pc:chgData name="Thomas Hinkelmann" userId="5d77065429b59e5c" providerId="LiveId" clId="{E7DA3136-DFE1-4C38-84FF-4F6C2A3AB649}" dt="2024-02-12T07:52:28.962" v="1215"/>
          <pc:sldLayoutMkLst>
            <pc:docMk/>
            <pc:sldMasterMk cId="1069802776" sldId="2147483705"/>
            <pc:sldLayoutMk cId="3175175660" sldId="2147483714"/>
          </pc:sldLayoutMkLst>
        </pc:sldLayoutChg>
        <pc:sldLayoutChg chg="setBg">
          <pc:chgData name="Thomas Hinkelmann" userId="5d77065429b59e5c" providerId="LiveId" clId="{E7DA3136-DFE1-4C38-84FF-4F6C2A3AB649}" dt="2024-02-12T07:52:28.962" v="1215"/>
          <pc:sldLayoutMkLst>
            <pc:docMk/>
            <pc:sldMasterMk cId="1069802776" sldId="2147483705"/>
            <pc:sldLayoutMk cId="2785865172" sldId="2147483715"/>
          </pc:sldLayoutMkLst>
        </pc:sldLayoutChg>
        <pc:sldLayoutChg chg="setBg">
          <pc:chgData name="Thomas Hinkelmann" userId="5d77065429b59e5c" providerId="LiveId" clId="{E7DA3136-DFE1-4C38-84FF-4F6C2A3AB649}" dt="2024-02-12T07:52:28.962" v="1215"/>
          <pc:sldLayoutMkLst>
            <pc:docMk/>
            <pc:sldMasterMk cId="1069802776" sldId="2147483705"/>
            <pc:sldLayoutMk cId="1226486879" sldId="214748371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rtlCol="0"/>
        <a:lstStyle/>
        <a:p>
          <a:pPr rtl="0"/>
          <a:endParaRPr lang="en-US"/>
        </a:p>
      </dgm:t>
    </dgm:pt>
    <dgm:pt modelId="{DC13AB6D-DEA2-4CBB-AC69-1EF1A6AD1512}">
      <dgm:prSet/>
      <dgm:spPr/>
      <dgm:t>
        <a:bodyPr rtlCol="0"/>
        <a:lstStyle/>
        <a:p>
          <a:pPr rtl="0">
            <a:defRPr cap="all"/>
          </a:pPr>
          <a:r>
            <a:rPr lang="en-US" dirty="0"/>
            <a:t>Voluntary contributions, limited in time and frequency, to other states or groups in times of need.</a:t>
          </a:r>
          <a:endParaRPr lang="de" dirty="0"/>
        </a:p>
      </dgm:t>
    </dgm:pt>
    <dgm:pt modelId="{2C752582-D9FF-4E04-A92F-827DB4BB5C48}" type="parTrans" cxnId="{4B888393-351D-4489-90C9-5A68061AB236}">
      <dgm:prSet/>
      <dgm:spPr/>
      <dgm:t>
        <a:bodyPr rtlCol="0"/>
        <a:lstStyle/>
        <a:p>
          <a:pPr rtl="0"/>
          <a:endParaRPr lang="en-US"/>
        </a:p>
      </dgm:t>
    </dgm:pt>
    <dgm:pt modelId="{9C64CC83-643C-4E12-8F97-BC19DC031190}" type="sibTrans" cxnId="{4B888393-351D-4489-90C9-5A68061AB236}">
      <dgm:prSet phldrT="01" phldr="0"/>
      <dgm:spPr/>
      <dgm:t>
        <a:bodyPr rtlCol="0"/>
        <a:lstStyle/>
        <a:p>
          <a:pPr rtl="0"/>
          <a:r>
            <a:rPr lang="de"/>
            <a:t>01</a:t>
          </a:r>
        </a:p>
      </dgm:t>
    </dgm:pt>
    <dgm:pt modelId="{53742231-981F-480A-940F-203EC2F7423F}">
      <dgm:prSet/>
      <dgm:spPr/>
      <dgm:t>
        <a:bodyPr rtlCol="0"/>
        <a:lstStyle/>
        <a:p>
          <a:pPr rtl="0">
            <a:defRPr cap="all"/>
          </a:pPr>
          <a:r>
            <a:rPr lang="en-US" dirty="0"/>
            <a:t>Commitment to establish a solid framework of mutual financial and economic support and compensation payments, up to and including a common framework with an institutional distribution, prioritization and regulation order.</a:t>
          </a:r>
          <a:endParaRPr lang="de" dirty="0"/>
        </a:p>
      </dgm:t>
    </dgm:pt>
    <dgm:pt modelId="{2FC75195-FBA1-43DE-85DD-40B4B3A2F1F3}" type="parTrans" cxnId="{F226B1C2-5D99-403A-8240-EAD6BD4D8534}">
      <dgm:prSet/>
      <dgm:spPr/>
      <dgm:t>
        <a:bodyPr rtlCol="0"/>
        <a:lstStyle/>
        <a:p>
          <a:pPr rtl="0"/>
          <a:endParaRPr lang="en-US"/>
        </a:p>
      </dgm:t>
    </dgm:pt>
    <dgm:pt modelId="{EF449C32-A7AE-4099-9E9B-9E2F736A89CE}" type="sibTrans" cxnId="{F226B1C2-5D99-403A-8240-EAD6BD4D8534}">
      <dgm:prSet phldrT="02" phldr="0"/>
      <dgm:spPr/>
      <dgm:t>
        <a:bodyPr rtlCol="0"/>
        <a:lstStyle/>
        <a:p>
          <a:pPr rtl="0"/>
          <a:r>
            <a:rPr lang="de"/>
            <a:t>02</a:t>
          </a:r>
          <a:endParaRPr lang="de" dirty="0"/>
        </a:p>
      </dgm:t>
    </dgm:pt>
    <dgm:pt modelId="{9EF41CC5-EF3B-4A6D-8229-3F1333EADFB3}">
      <dgm:prSet/>
      <dgm:spPr/>
      <dgm:t>
        <a:bodyPr rtlCol="0"/>
        <a:lstStyle/>
        <a:p>
          <a:pPr rtl="0">
            <a:defRPr cap="all"/>
          </a:pPr>
          <a:r>
            <a:rPr lang="en-US" dirty="0"/>
            <a:t>Take care for balanced foreign trade and not live on export surplus at the costs of others.</a:t>
          </a:r>
          <a:endParaRPr lang="de" dirty="0"/>
        </a:p>
      </dgm:t>
    </dgm:pt>
    <dgm:pt modelId="{DAEF1C7D-B0C5-46FA-BED3-8A54E918D3E0}" type="parTrans" cxnId="{E476EEBC-7C9F-4E07-BD58-1044B9769B64}">
      <dgm:prSet/>
      <dgm:spPr/>
      <dgm:t>
        <a:bodyPr rtlCol="0"/>
        <a:lstStyle/>
        <a:p>
          <a:pPr rtl="0"/>
          <a:endParaRPr lang="en-US"/>
        </a:p>
      </dgm:t>
    </dgm:pt>
    <dgm:pt modelId="{98E6DD7C-B953-4119-9F64-9914E467ECBF}" type="sibTrans" cxnId="{E476EEBC-7C9F-4E07-BD58-1044B9769B64}">
      <dgm:prSet phldrT="03" phldr="0"/>
      <dgm:spPr/>
      <dgm:t>
        <a:bodyPr rtlCol="0"/>
        <a:lstStyle/>
        <a:p>
          <a:pPr rtl="0"/>
          <a:r>
            <a:rPr lang="de"/>
            <a:t>03</a:t>
          </a:r>
        </a:p>
      </dgm:t>
    </dgm:pt>
    <dgm:pt modelId="{579698BD-D232-4926-8D7B-29A69B90858B}" type="pres">
      <dgm:prSet presAssocID="{8AA20905-3954-474B-A606-562BCA026DC1}" presName="Name0" presStyleCnt="0">
        <dgm:presLayoutVars>
          <dgm:animLvl val="lvl"/>
          <dgm:resizeHandles val="exact"/>
        </dgm:presLayoutVars>
      </dgm:prSet>
      <dgm:spPr/>
    </dgm:pt>
    <dgm:pt modelId="{3DD5B223-886E-4FC7-BDA1-ECA869A474EC}" type="pres">
      <dgm:prSet presAssocID="{DC13AB6D-DEA2-4CBB-AC69-1EF1A6AD1512}" presName="compositeNode" presStyleCnt="0">
        <dgm:presLayoutVars>
          <dgm:bulletEnabled val="1"/>
        </dgm:presLayoutVars>
      </dgm:prSet>
      <dgm:spPr/>
    </dgm:pt>
    <dgm:pt modelId="{DA3A6BD4-857F-4C66-97FA-B1E1C180A950}" type="pres">
      <dgm:prSet presAssocID="{DC13AB6D-DEA2-4CBB-AC69-1EF1A6AD1512}" presName="bgRect" presStyleLbl="alignNode1" presStyleIdx="0" presStyleCnt="3"/>
      <dgm:spPr/>
    </dgm:pt>
    <dgm:pt modelId="{BBA91679-4684-4A04-8AEB-03038C78A75C}" type="pres">
      <dgm:prSet presAssocID="{9C64CC83-643C-4E12-8F97-BC19DC031190}" presName="sibTransNodeRect" presStyleLbl="alignNode1" presStyleIdx="0" presStyleCnt="3">
        <dgm:presLayoutVars>
          <dgm:chMax val="0"/>
          <dgm:bulletEnabled val="1"/>
        </dgm:presLayoutVars>
      </dgm:prSet>
      <dgm:spPr/>
    </dgm:pt>
    <dgm:pt modelId="{5F398AEE-BC0F-4F30-99FA-92D67A176C2D}" type="pres">
      <dgm:prSet presAssocID="{DC13AB6D-DEA2-4CBB-AC69-1EF1A6AD1512}" presName="nodeRect" presStyleLbl="alignNode1" presStyleIdx="0" presStyleCnt="3">
        <dgm:presLayoutVars>
          <dgm:bulletEnabled val="1"/>
        </dgm:presLayoutVars>
      </dgm:prSet>
      <dgm:spPr/>
    </dgm:pt>
    <dgm:pt modelId="{3C27A223-AC17-40BD-B7C5-0447661C2934}" type="pres">
      <dgm:prSet presAssocID="{9C64CC83-643C-4E12-8F97-BC19DC031190}" presName="sibTrans" presStyleCnt="0"/>
      <dgm:spPr/>
    </dgm:pt>
    <dgm:pt modelId="{0864151C-845B-4A50-9755-7EE613694D81}" type="pres">
      <dgm:prSet presAssocID="{53742231-981F-480A-940F-203EC2F7423F}" presName="compositeNode" presStyleCnt="0">
        <dgm:presLayoutVars>
          <dgm:bulletEnabled val="1"/>
        </dgm:presLayoutVars>
      </dgm:prSet>
      <dgm:spPr/>
    </dgm:pt>
    <dgm:pt modelId="{00AE7F27-0E5D-4AFB-ACD6-B5A19E79EA42}" type="pres">
      <dgm:prSet presAssocID="{53742231-981F-480A-940F-203EC2F7423F}" presName="bgRect" presStyleLbl="alignNode1" presStyleIdx="1" presStyleCnt="3" custScaleY="100000" custLinFactNeighborX="145" custLinFactNeighborY="-13590"/>
      <dgm:spPr/>
    </dgm:pt>
    <dgm:pt modelId="{975C752B-C37A-4BA6-A3AE-2202A141404A}" type="pres">
      <dgm:prSet presAssocID="{EF449C32-A7AE-4099-9E9B-9E2F736A89CE}" presName="sibTransNodeRect" presStyleLbl="alignNode1" presStyleIdx="1" presStyleCnt="3" custScaleY="102564">
        <dgm:presLayoutVars>
          <dgm:chMax val="0"/>
          <dgm:bulletEnabled val="1"/>
        </dgm:presLayoutVars>
      </dgm:prSet>
      <dgm:spPr/>
    </dgm:pt>
    <dgm:pt modelId="{C5BDCA19-B754-421E-A6CC-628F80FC74CB}" type="pres">
      <dgm:prSet presAssocID="{53742231-981F-480A-940F-203EC2F7423F}" presName="nodeRect" presStyleLbl="alignNode1" presStyleIdx="1" presStyleCnt="3">
        <dgm:presLayoutVars>
          <dgm:bulletEnabled val="1"/>
        </dgm:presLayoutVars>
      </dgm:prSet>
      <dgm:spPr/>
    </dgm:pt>
    <dgm:pt modelId="{3E36C1DA-E751-469B-91D5-B7ADF3790DAB}" type="pres">
      <dgm:prSet presAssocID="{EF449C32-A7AE-4099-9E9B-9E2F736A89CE}" presName="sibTrans" presStyleCnt="0"/>
      <dgm:spPr/>
    </dgm:pt>
    <dgm:pt modelId="{19974A3A-09A4-40DE-BB0F-D9AED1ACB06E}" type="pres">
      <dgm:prSet presAssocID="{9EF41CC5-EF3B-4A6D-8229-3F1333EADFB3}" presName="compositeNode" presStyleCnt="0">
        <dgm:presLayoutVars>
          <dgm:bulletEnabled val="1"/>
        </dgm:presLayoutVars>
      </dgm:prSet>
      <dgm:spPr/>
    </dgm:pt>
    <dgm:pt modelId="{CAD62F17-E99D-4FEF-B376-961CA4CB20EB}" type="pres">
      <dgm:prSet presAssocID="{9EF41CC5-EF3B-4A6D-8229-3F1333EADFB3}" presName="bgRect" presStyleLbl="alignNode1" presStyleIdx="2" presStyleCnt="3"/>
      <dgm:spPr/>
    </dgm:pt>
    <dgm:pt modelId="{E20811D6-E5D4-4C9E-AABF-9E0E1902CA2C}" type="pres">
      <dgm:prSet presAssocID="{98E6DD7C-B953-4119-9F64-9914E467ECBF}" presName="sibTransNodeRect" presStyleLbl="alignNode1" presStyleIdx="2" presStyleCnt="3">
        <dgm:presLayoutVars>
          <dgm:chMax val="0"/>
          <dgm:bulletEnabled val="1"/>
        </dgm:presLayoutVars>
      </dgm:prSet>
      <dgm:spPr/>
    </dgm:pt>
    <dgm:pt modelId="{67D48337-9200-42EF-A956-8FC92E9B78D2}" type="pres">
      <dgm:prSet presAssocID="{9EF41CC5-EF3B-4A6D-8229-3F1333EADFB3}" presName="nodeRect" presStyleLbl="alignNode1" presStyleIdx="2" presStyleCnt="3">
        <dgm:presLayoutVars>
          <dgm:bulletEnabled val="1"/>
        </dgm:presLayoutVars>
      </dgm:prSet>
      <dgm:spPr/>
    </dgm:pt>
  </dgm:ptLst>
  <dgm:cxnLst>
    <dgm:cxn modelId="{43B61840-F115-4174-96B9-DA0C0E83489E}" type="presOf" srcId="{9EF41CC5-EF3B-4A6D-8229-3F1333EADFB3}" destId="{CAD62F17-E99D-4FEF-B376-961CA4CB20EB}" srcOrd="0" destOrd="0" presId="urn:microsoft.com/office/officeart/2016/7/layout/LinearBlockProcessNumbered"/>
    <dgm:cxn modelId="{0439566F-A180-439C-8FAE-14E400EF2DCF}" type="presOf" srcId="{8AA20905-3954-474B-A606-562BCA026DC1}" destId="{579698BD-D232-4926-8D7B-29A69B90858B}" srcOrd="0" destOrd="0" presId="urn:microsoft.com/office/officeart/2016/7/layout/LinearBlockProcessNumbered"/>
    <dgm:cxn modelId="{29280853-1A86-48A7-BA30-A3847B3BBF6D}" type="presOf" srcId="{98E6DD7C-B953-4119-9F64-9914E467ECBF}" destId="{E20811D6-E5D4-4C9E-AABF-9E0E1902CA2C}" srcOrd="0" destOrd="0" presId="urn:microsoft.com/office/officeart/2016/7/layout/LinearBlockProcessNumbered"/>
    <dgm:cxn modelId="{F6B1598F-1951-460F-BB68-54B32A798437}" type="presOf" srcId="{DC13AB6D-DEA2-4CBB-AC69-1EF1A6AD1512}" destId="{5F398AEE-BC0F-4F30-99FA-92D67A176C2D}" srcOrd="1" destOrd="0" presId="urn:microsoft.com/office/officeart/2016/7/layout/LinearBlockProcessNumbered"/>
    <dgm:cxn modelId="{4B888393-351D-4489-90C9-5A68061AB236}" srcId="{8AA20905-3954-474B-A606-562BCA026DC1}" destId="{DC13AB6D-DEA2-4CBB-AC69-1EF1A6AD1512}" srcOrd="0" destOrd="0" parTransId="{2C752582-D9FF-4E04-A92F-827DB4BB5C48}" sibTransId="{9C64CC83-643C-4E12-8F97-BC19DC031190}"/>
    <dgm:cxn modelId="{BA068B95-2DA2-453B-8162-90B6AB26C20F}" type="presOf" srcId="{DC13AB6D-DEA2-4CBB-AC69-1EF1A6AD1512}" destId="{DA3A6BD4-857F-4C66-97FA-B1E1C180A950}" srcOrd="0" destOrd="0" presId="urn:microsoft.com/office/officeart/2016/7/layout/LinearBlockProcessNumbered"/>
    <dgm:cxn modelId="{07D44DA2-D4CF-4582-A029-20843D5E0F23}" type="presOf" srcId="{53742231-981F-480A-940F-203EC2F7423F}" destId="{C5BDCA19-B754-421E-A6CC-628F80FC74CB}" srcOrd="1" destOrd="0" presId="urn:microsoft.com/office/officeart/2016/7/layout/LinearBlockProcessNumbered"/>
    <dgm:cxn modelId="{E476EEBC-7C9F-4E07-BD58-1044B9769B64}" srcId="{8AA20905-3954-474B-A606-562BCA026DC1}" destId="{9EF41CC5-EF3B-4A6D-8229-3F1333EADFB3}" srcOrd="2" destOrd="0" parTransId="{DAEF1C7D-B0C5-46FA-BED3-8A54E918D3E0}" sibTransId="{98E6DD7C-B953-4119-9F64-9914E467ECBF}"/>
    <dgm:cxn modelId="{FDD130C2-CD74-4EFB-A226-A939177EE674}" type="presOf" srcId="{53742231-981F-480A-940F-203EC2F7423F}" destId="{00AE7F27-0E5D-4AFB-ACD6-B5A19E79EA42}" srcOrd="0" destOrd="0" presId="urn:microsoft.com/office/officeart/2016/7/layout/LinearBlockProcessNumbered"/>
    <dgm:cxn modelId="{F226B1C2-5D99-403A-8240-EAD6BD4D8534}" srcId="{8AA20905-3954-474B-A606-562BCA026DC1}" destId="{53742231-981F-480A-940F-203EC2F7423F}" srcOrd="1" destOrd="0" parTransId="{2FC75195-FBA1-43DE-85DD-40B4B3A2F1F3}" sibTransId="{EF449C32-A7AE-4099-9E9B-9E2F736A89CE}"/>
    <dgm:cxn modelId="{714928C7-F07E-48C4-BE9E-4842896AB09C}" type="presOf" srcId="{9C64CC83-643C-4E12-8F97-BC19DC031190}" destId="{BBA91679-4684-4A04-8AEB-03038C78A75C}" srcOrd="0" destOrd="0" presId="urn:microsoft.com/office/officeart/2016/7/layout/LinearBlockProcessNumbered"/>
    <dgm:cxn modelId="{7D7B6CF4-1A1D-4E61-B5FE-C95185EF2648}" type="presOf" srcId="{9EF41CC5-EF3B-4A6D-8229-3F1333EADFB3}" destId="{67D48337-9200-42EF-A956-8FC92E9B78D2}" srcOrd="1" destOrd="0" presId="urn:microsoft.com/office/officeart/2016/7/layout/LinearBlockProcessNumbered"/>
    <dgm:cxn modelId="{B9FDDAF6-ABE3-43D5-A54F-4A0002D3FD47}" type="presOf" srcId="{EF449C32-A7AE-4099-9E9B-9E2F736A89CE}" destId="{975C752B-C37A-4BA6-A3AE-2202A141404A}" srcOrd="0" destOrd="0" presId="urn:microsoft.com/office/officeart/2016/7/layout/LinearBlockProcessNumbered"/>
    <dgm:cxn modelId="{6A5BED3A-71F8-4A71-9E51-1F50D58497B5}" type="presParOf" srcId="{579698BD-D232-4926-8D7B-29A69B90858B}" destId="{3DD5B223-886E-4FC7-BDA1-ECA869A474EC}" srcOrd="0" destOrd="0" presId="urn:microsoft.com/office/officeart/2016/7/layout/LinearBlockProcessNumbered"/>
    <dgm:cxn modelId="{50ED9B3F-B939-4662-8866-7D833C2E0794}" type="presParOf" srcId="{3DD5B223-886E-4FC7-BDA1-ECA869A474EC}" destId="{DA3A6BD4-857F-4C66-97FA-B1E1C180A950}" srcOrd="0" destOrd="0" presId="urn:microsoft.com/office/officeart/2016/7/layout/LinearBlockProcessNumbered"/>
    <dgm:cxn modelId="{0D013F25-1B82-4F7B-AEF4-E93C2E95B0C3}" type="presParOf" srcId="{3DD5B223-886E-4FC7-BDA1-ECA869A474EC}" destId="{BBA91679-4684-4A04-8AEB-03038C78A75C}" srcOrd="1" destOrd="0" presId="urn:microsoft.com/office/officeart/2016/7/layout/LinearBlockProcessNumbered"/>
    <dgm:cxn modelId="{1E713196-E09A-42B0-BC2D-5294D0D9C36F}" type="presParOf" srcId="{3DD5B223-886E-4FC7-BDA1-ECA869A474EC}" destId="{5F398AEE-BC0F-4F30-99FA-92D67A176C2D}" srcOrd="2" destOrd="0" presId="urn:microsoft.com/office/officeart/2016/7/layout/LinearBlockProcessNumbered"/>
    <dgm:cxn modelId="{F8935481-B234-48A2-8E9B-6F423817537E}" type="presParOf" srcId="{579698BD-D232-4926-8D7B-29A69B90858B}" destId="{3C27A223-AC17-40BD-B7C5-0447661C2934}" srcOrd="1" destOrd="0" presId="urn:microsoft.com/office/officeart/2016/7/layout/LinearBlockProcessNumbered"/>
    <dgm:cxn modelId="{2A71550B-14EE-4B95-A40C-E132F64E84DB}" type="presParOf" srcId="{579698BD-D232-4926-8D7B-29A69B90858B}" destId="{0864151C-845B-4A50-9755-7EE613694D81}" srcOrd="2" destOrd="0" presId="urn:microsoft.com/office/officeart/2016/7/layout/LinearBlockProcessNumbered"/>
    <dgm:cxn modelId="{819F34FD-11F2-459D-B90D-FA1539737ADA}" type="presParOf" srcId="{0864151C-845B-4A50-9755-7EE613694D81}" destId="{00AE7F27-0E5D-4AFB-ACD6-B5A19E79EA42}" srcOrd="0" destOrd="0" presId="urn:microsoft.com/office/officeart/2016/7/layout/LinearBlockProcessNumbered"/>
    <dgm:cxn modelId="{FAA4A22E-63A9-40D7-AF37-15573F3C350A}" type="presParOf" srcId="{0864151C-845B-4A50-9755-7EE613694D81}" destId="{975C752B-C37A-4BA6-A3AE-2202A141404A}" srcOrd="1" destOrd="0" presId="urn:microsoft.com/office/officeart/2016/7/layout/LinearBlockProcessNumbered"/>
    <dgm:cxn modelId="{ABA4B620-C848-4944-B91E-2E492EED893C}" type="presParOf" srcId="{0864151C-845B-4A50-9755-7EE613694D81}" destId="{C5BDCA19-B754-421E-A6CC-628F80FC74CB}" srcOrd="2" destOrd="0" presId="urn:microsoft.com/office/officeart/2016/7/layout/LinearBlockProcessNumbered"/>
    <dgm:cxn modelId="{981D06A1-F8EB-4C14-9C2A-EA505D9C81FA}" type="presParOf" srcId="{579698BD-D232-4926-8D7B-29A69B90858B}" destId="{3E36C1DA-E751-469B-91D5-B7ADF3790DAB}" srcOrd="3" destOrd="0" presId="urn:microsoft.com/office/officeart/2016/7/layout/LinearBlockProcessNumbered"/>
    <dgm:cxn modelId="{D7BB022A-2504-497B-9672-D97F4CB95B15}" type="presParOf" srcId="{579698BD-D232-4926-8D7B-29A69B90858B}" destId="{19974A3A-09A4-40DE-BB0F-D9AED1ACB06E}" srcOrd="4" destOrd="0" presId="urn:microsoft.com/office/officeart/2016/7/layout/LinearBlockProcessNumbered"/>
    <dgm:cxn modelId="{A085F843-0169-43CB-B042-74EAB6E1674B}" type="presParOf" srcId="{19974A3A-09A4-40DE-BB0F-D9AED1ACB06E}" destId="{CAD62F17-E99D-4FEF-B376-961CA4CB20EB}" srcOrd="0" destOrd="0" presId="urn:microsoft.com/office/officeart/2016/7/layout/LinearBlockProcessNumbered"/>
    <dgm:cxn modelId="{A179DBCD-25F3-44B6-BAA7-26EBC7B29448}" type="presParOf" srcId="{19974A3A-09A4-40DE-BB0F-D9AED1ACB06E}" destId="{E20811D6-E5D4-4C9E-AABF-9E0E1902CA2C}" srcOrd="1" destOrd="0" presId="urn:microsoft.com/office/officeart/2016/7/layout/LinearBlockProcessNumbered"/>
    <dgm:cxn modelId="{7429BDE6-E17F-4E08-960D-D62B256C81F6}" type="presParOf" srcId="{19974A3A-09A4-40DE-BB0F-D9AED1ACB06E}" destId="{67D48337-9200-42EF-A956-8FC92E9B78D2}"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A6BD4-857F-4C66-97FA-B1E1C180A950}">
      <dsp:nvSpPr>
        <dsp:cNvPr id="0" name=""/>
        <dsp:cNvSpPr/>
      </dsp:nvSpPr>
      <dsp:spPr>
        <a:xfrm>
          <a:off x="808" y="-9524"/>
          <a:ext cx="3275967" cy="3714750"/>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577850" rtl="0">
            <a:lnSpc>
              <a:spcPct val="90000"/>
            </a:lnSpc>
            <a:spcBef>
              <a:spcPct val="0"/>
            </a:spcBef>
            <a:spcAft>
              <a:spcPct val="35000"/>
            </a:spcAft>
            <a:buNone/>
            <a:defRPr cap="all"/>
          </a:pPr>
          <a:r>
            <a:rPr lang="en-US" sz="1300" kern="1200" dirty="0"/>
            <a:t>Voluntary contributions, limited in time and frequency, to other states or groups in times of need.</a:t>
          </a:r>
          <a:endParaRPr lang="de" sz="1300" kern="1200" dirty="0"/>
        </a:p>
      </dsp:txBody>
      <dsp:txXfrm>
        <a:off x="808" y="1476375"/>
        <a:ext cx="3275967" cy="2228850"/>
      </dsp:txXfrm>
    </dsp:sp>
    <dsp:sp modelId="{BBA91679-4684-4A04-8AEB-03038C78A75C}">
      <dsp:nvSpPr>
        <dsp:cNvPr id="0" name=""/>
        <dsp:cNvSpPr/>
      </dsp:nvSpPr>
      <dsp:spPr>
        <a:xfrm>
          <a:off x="808" y="-9524"/>
          <a:ext cx="3275967" cy="148590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de" sz="6600" kern="1200"/>
            <a:t>01</a:t>
          </a:r>
        </a:p>
      </dsp:txBody>
      <dsp:txXfrm>
        <a:off x="808" y="-9524"/>
        <a:ext cx="3275967" cy="1485900"/>
      </dsp:txXfrm>
    </dsp:sp>
    <dsp:sp modelId="{00AE7F27-0E5D-4AFB-ACD6-B5A19E79EA42}">
      <dsp:nvSpPr>
        <dsp:cNvPr id="0" name=""/>
        <dsp:cNvSpPr/>
      </dsp:nvSpPr>
      <dsp:spPr>
        <a:xfrm>
          <a:off x="3543603" y="0"/>
          <a:ext cx="3275967" cy="3714750"/>
        </a:xfrm>
        <a:prstGeom prst="rect">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577850" rtl="0">
            <a:lnSpc>
              <a:spcPct val="90000"/>
            </a:lnSpc>
            <a:spcBef>
              <a:spcPct val="0"/>
            </a:spcBef>
            <a:spcAft>
              <a:spcPct val="35000"/>
            </a:spcAft>
            <a:buNone/>
            <a:defRPr cap="all"/>
          </a:pPr>
          <a:r>
            <a:rPr lang="en-US" sz="1300" kern="1200" dirty="0"/>
            <a:t>Commitment to establish a solid framework of mutual financial and economic support and compensation payments, up to and including a common framework with an institutional distribution, prioritization and regulation order.</a:t>
          </a:r>
          <a:endParaRPr lang="de" sz="1300" kern="1200" dirty="0"/>
        </a:p>
      </dsp:txBody>
      <dsp:txXfrm>
        <a:off x="3543603" y="1485900"/>
        <a:ext cx="3275967" cy="2228850"/>
      </dsp:txXfrm>
    </dsp:sp>
    <dsp:sp modelId="{975C752B-C37A-4BA6-A3AE-2202A141404A}">
      <dsp:nvSpPr>
        <dsp:cNvPr id="0" name=""/>
        <dsp:cNvSpPr/>
      </dsp:nvSpPr>
      <dsp:spPr>
        <a:xfrm>
          <a:off x="3538853" y="-9524"/>
          <a:ext cx="3275967" cy="1523998"/>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de" sz="6600" kern="1200"/>
            <a:t>02</a:t>
          </a:r>
          <a:endParaRPr lang="de" sz="6600" kern="1200" dirty="0"/>
        </a:p>
      </dsp:txBody>
      <dsp:txXfrm>
        <a:off x="3538853" y="-9524"/>
        <a:ext cx="3275967" cy="1523998"/>
      </dsp:txXfrm>
    </dsp:sp>
    <dsp:sp modelId="{CAD62F17-E99D-4FEF-B376-961CA4CB20EB}">
      <dsp:nvSpPr>
        <dsp:cNvPr id="0" name=""/>
        <dsp:cNvSpPr/>
      </dsp:nvSpPr>
      <dsp:spPr>
        <a:xfrm>
          <a:off x="7076898" y="-9524"/>
          <a:ext cx="3275967" cy="3714750"/>
        </a:xfrm>
        <a:prstGeom prst="rect">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577850" rtl="0">
            <a:lnSpc>
              <a:spcPct val="90000"/>
            </a:lnSpc>
            <a:spcBef>
              <a:spcPct val="0"/>
            </a:spcBef>
            <a:spcAft>
              <a:spcPct val="35000"/>
            </a:spcAft>
            <a:buNone/>
            <a:defRPr cap="all"/>
          </a:pPr>
          <a:r>
            <a:rPr lang="en-US" sz="1300" kern="1200" dirty="0"/>
            <a:t>Take care for balanced foreign trade and not live on export surplus at the costs of others.</a:t>
          </a:r>
          <a:endParaRPr lang="de" sz="1300" kern="1200" dirty="0"/>
        </a:p>
      </dsp:txBody>
      <dsp:txXfrm>
        <a:off x="7076898" y="1476375"/>
        <a:ext cx="3275967" cy="2228850"/>
      </dsp:txXfrm>
    </dsp:sp>
    <dsp:sp modelId="{E20811D6-E5D4-4C9E-AABF-9E0E1902CA2C}">
      <dsp:nvSpPr>
        <dsp:cNvPr id="0" name=""/>
        <dsp:cNvSpPr/>
      </dsp:nvSpPr>
      <dsp:spPr>
        <a:xfrm>
          <a:off x="7076898" y="-9524"/>
          <a:ext cx="3275967" cy="148590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de" sz="6600" kern="1200"/>
            <a:t>03</a:t>
          </a:r>
        </a:p>
      </dsp:txBody>
      <dsp:txXfrm>
        <a:off x="7076898" y="-9524"/>
        <a:ext cx="3275967" cy="148590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rtlCol="0"/>
            <a:lstStyle/>
            <a:p>
              <a:pPr rtl="0"/>
              <a:r>
                <a:t>01</a:t>
              </a:r>
            </a:p>
          </dgm:t>
        </dgm:pt>
        <dgm:pt modelId="201" type="sibTrans" cxnId="5">
          <dgm:prSet phldrT="2"/>
          <dgm:t>
            <a:bodyPr rtlCol="0"/>
            <a:lstStyle/>
            <a:p>
              <a:pPr rtl="0"/>
              <a:r>
                <a:t>02</a:t>
              </a:r>
            </a:p>
          </dgm:t>
        </dgm:pt>
        <dgm:pt modelId="301" type="sibTrans" cxnId="6">
          <dgm:prSet phldrT="3"/>
          <dgm:t>
            <a:bodyPr rtlCol="0"/>
            <a:lstStyle/>
            <a:p>
              <a:pPr rtl="0"/>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DBE1677-788B-4CEB-996C-04EC0BE2B671}" type="datetime1">
              <a:rPr lang="de-DE" smtClean="0"/>
              <a:t>12.02.2024</a:t>
            </a:fld>
            <a:endParaRPr lang="en-US"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E602E8-7778-4840-9C52-CF866E2E76E6}" type="slidenum">
              <a:rPr lang="en-US" smtClean="0"/>
              <a:t>‹Nr.›</a:t>
            </a:fld>
            <a:endParaRPr lang="en-US"/>
          </a:p>
        </p:txBody>
      </p:sp>
    </p:spTree>
    <p:extLst>
      <p:ext uri="{BB962C8B-B14F-4D97-AF65-F5344CB8AC3E}">
        <p14:creationId xmlns:p14="http://schemas.microsoft.com/office/powerpoint/2010/main" val="133060039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F2FE29F-6465-4564-AADD-BF7D824FE610}" type="datetime1">
              <a:rPr lang="de-DE" smtClean="0"/>
              <a:t>12.02.2024</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
              <a:t>Textmasterformate durch Klicken bearbeiten</a:t>
            </a:r>
            <a:endParaRPr lang="en-US"/>
          </a:p>
          <a:p>
            <a:pPr lvl="1" rtl="0"/>
            <a:r>
              <a:rPr lang="de"/>
              <a:t>Zweite Ebene</a:t>
            </a:r>
          </a:p>
          <a:p>
            <a:pPr lvl="2" rtl="0"/>
            <a:r>
              <a:rPr lang="de"/>
              <a:t>Dritte Ebene</a:t>
            </a:r>
          </a:p>
          <a:p>
            <a:pPr lvl="3" rtl="0"/>
            <a:r>
              <a:rPr lang="de"/>
              <a:t>Vierte Ebene</a:t>
            </a:r>
          </a:p>
          <a:p>
            <a:pPr lvl="4" rtl="0"/>
            <a:r>
              <a:rPr lang="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86D5CD-F53C-40AA-8F25-6C53AFF44ECB}" type="slidenum">
              <a:rPr lang="en-US" smtClean="0"/>
              <a:t>‹Nr.›</a:t>
            </a:fld>
            <a:endParaRPr lang="en-US"/>
          </a:p>
        </p:txBody>
      </p:sp>
    </p:spTree>
    <p:extLst>
      <p:ext uri="{BB962C8B-B14F-4D97-AF65-F5344CB8AC3E}">
        <p14:creationId xmlns:p14="http://schemas.microsoft.com/office/powerpoint/2010/main" val="28913981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de-DE"/>
              <a:t>Mastertitelformat bearbeiten</a:t>
            </a:r>
            <a:endParaRPr lang="en-US" dirty="0"/>
          </a:p>
        </p:txBody>
      </p:sp>
      <p:sp>
        <p:nvSpPr>
          <p:cNvPr id="3" name="Untertitel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a:t>Master-Untertitelformat bearbeiten</a:t>
            </a:r>
            <a:endParaRPr lang="en-US" dirty="0"/>
          </a:p>
        </p:txBody>
      </p:sp>
      <p:sp>
        <p:nvSpPr>
          <p:cNvPr id="4" name="Datumsplatzhalter 3"/>
          <p:cNvSpPr>
            <a:spLocks noGrp="1"/>
          </p:cNvSpPr>
          <p:nvPr>
            <p:ph type="dt" sz="half" idx="10"/>
          </p:nvPr>
        </p:nvSpPr>
        <p:spPr/>
        <p:txBody>
          <a:bodyPr rtlCol="0"/>
          <a:lstStyle/>
          <a:p>
            <a:pPr rtl="0"/>
            <a:fld id="{A72E7EB8-2124-4AE5-8A78-F48CB985A152}" type="datetime1">
              <a:rPr lang="de-DE" smtClean="0"/>
              <a:t>12.02.2024</a:t>
            </a:fld>
            <a:endParaRPr lang="en-US" dirty="0"/>
          </a:p>
        </p:txBody>
      </p:sp>
      <p:sp>
        <p:nvSpPr>
          <p:cNvPr id="5" name="Fußzeilenplatzhalter 4"/>
          <p:cNvSpPr>
            <a:spLocks noGrp="1"/>
          </p:cNvSpPr>
          <p:nvPr>
            <p:ph type="ftr" sz="quarter" idx="11"/>
          </p:nvPr>
        </p:nvSpPr>
        <p:spPr/>
        <p:txBody>
          <a:bodyPr rtlCol="0"/>
          <a:lstStyle/>
          <a:p>
            <a:pPr rtl="0"/>
            <a:endParaRPr lang="en-US" dirty="0"/>
          </a:p>
        </p:txBody>
      </p:sp>
      <p:sp>
        <p:nvSpPr>
          <p:cNvPr id="6" name="Foliennummernplatzhalter 5"/>
          <p:cNvSpPr>
            <a:spLocks noGrp="1"/>
          </p:cNvSpPr>
          <p:nvPr>
            <p:ph type="sldNum" sz="quarter" idx="12"/>
          </p:nvPr>
        </p:nvSpPr>
        <p:spPr/>
        <p:txBody>
          <a:bodyPr rtlCol="0"/>
          <a:lstStyle/>
          <a:p>
            <a:pPr rtl="0"/>
            <a:fld id="{3A98EE3D-8CD1-4C3F-BD1C-C98C9596463C}" type="slidenum">
              <a:rPr lang="en-US" smtClean="0"/>
              <a:pPr/>
              <a:t>‹Nr.›</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en-US" dirty="0"/>
          </a:p>
        </p:txBody>
      </p:sp>
      <p:sp>
        <p:nvSpPr>
          <p:cNvPr id="3" name="Inhaltsplatzhalter 2"/>
          <p:cNvSpPr>
            <a:spLocks noGrp="1"/>
          </p:cNvSpPr>
          <p:nvPr>
            <p:ph idx="1"/>
          </p:nvPr>
        </p:nvSpPr>
        <p:spPr/>
        <p:txBody>
          <a:bodyPr rtlCol="0"/>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4" name="Datumsplatzhalter 3"/>
          <p:cNvSpPr>
            <a:spLocks noGrp="1"/>
          </p:cNvSpPr>
          <p:nvPr>
            <p:ph type="dt" sz="half" idx="10"/>
          </p:nvPr>
        </p:nvSpPr>
        <p:spPr/>
        <p:txBody>
          <a:bodyPr rtlCol="0"/>
          <a:lstStyle/>
          <a:p>
            <a:pPr rtl="0"/>
            <a:fld id="{5164D40E-A848-4612-A7E3-99225614379C}" type="datetime1">
              <a:rPr lang="de-DE" smtClean="0"/>
              <a:t>12.02.2024</a:t>
            </a:fld>
            <a:endParaRPr lang="en-US" dirty="0"/>
          </a:p>
        </p:txBody>
      </p:sp>
      <p:sp>
        <p:nvSpPr>
          <p:cNvPr id="5" name="Fußzeilenplatzhalter 4"/>
          <p:cNvSpPr>
            <a:spLocks noGrp="1"/>
          </p:cNvSpPr>
          <p:nvPr>
            <p:ph type="ftr" sz="quarter" idx="11"/>
          </p:nvPr>
        </p:nvSpPr>
        <p:spPr/>
        <p:txBody>
          <a:bodyPr rtlCol="0"/>
          <a:lstStyle/>
          <a:p>
            <a:pPr rtl="0"/>
            <a:endParaRPr lang="en-US" dirty="0"/>
          </a:p>
        </p:txBody>
      </p:sp>
      <p:sp>
        <p:nvSpPr>
          <p:cNvPr id="6" name="Foliennummernplatzhalter 5"/>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95401" y="1761067"/>
            <a:ext cx="9590550" cy="1828813"/>
          </a:xfrm>
        </p:spPr>
        <p:txBody>
          <a:bodyPr rtlCol="0" anchor="b"/>
          <a:lstStyle>
            <a:lvl1pPr algn="ctr">
              <a:defRPr sz="4000" b="0" cap="none"/>
            </a:lvl1pPr>
          </a:lstStyle>
          <a:p>
            <a:pPr rtl="0"/>
            <a:r>
              <a:rPr lang="de-DE"/>
              <a:t>Mastertitelformat bearbeiten</a:t>
            </a:r>
            <a:endParaRPr lang="en-US" dirty="0"/>
          </a:p>
        </p:txBody>
      </p:sp>
      <p:sp>
        <p:nvSpPr>
          <p:cNvPr id="3" name="Textplatzhalter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a:t>Mastertextformat bearbeiten</a:t>
            </a:r>
          </a:p>
        </p:txBody>
      </p:sp>
      <p:sp>
        <p:nvSpPr>
          <p:cNvPr id="4" name="Datumsplatzhalter 3"/>
          <p:cNvSpPr>
            <a:spLocks noGrp="1"/>
          </p:cNvSpPr>
          <p:nvPr>
            <p:ph type="dt" sz="half" idx="10"/>
          </p:nvPr>
        </p:nvSpPr>
        <p:spPr/>
        <p:txBody>
          <a:bodyPr rtlCol="0"/>
          <a:lstStyle/>
          <a:p>
            <a:pPr rtl="0"/>
            <a:fld id="{616DB536-D4F0-4292-B093-51761186B496}" type="datetime1">
              <a:rPr lang="de-DE" smtClean="0"/>
              <a:t>12.02.2024</a:t>
            </a:fld>
            <a:endParaRPr lang="en-US" dirty="0"/>
          </a:p>
        </p:txBody>
      </p:sp>
      <p:sp>
        <p:nvSpPr>
          <p:cNvPr id="5" name="Fußzeilenplatzhalter 4"/>
          <p:cNvSpPr>
            <a:spLocks noGrp="1"/>
          </p:cNvSpPr>
          <p:nvPr>
            <p:ph type="ftr" sz="quarter" idx="11"/>
          </p:nvPr>
        </p:nvSpPr>
        <p:spPr/>
        <p:txBody>
          <a:bodyPr rtlCol="0"/>
          <a:lstStyle/>
          <a:p>
            <a:pPr rtl="0"/>
            <a:endParaRPr lang="en-US" dirty="0"/>
          </a:p>
        </p:txBody>
      </p:sp>
      <p:sp>
        <p:nvSpPr>
          <p:cNvPr id="6" name="Foliennummernplatzhalter 5"/>
          <p:cNvSpPr>
            <a:spLocks noGrp="1"/>
          </p:cNvSpPr>
          <p:nvPr>
            <p:ph type="sldNum" sz="quarter" idx="12"/>
          </p:nvPr>
        </p:nvSpPr>
        <p:spPr/>
        <p:txBody>
          <a:bodyPr rtlCol="0"/>
          <a:lstStyle/>
          <a:p>
            <a:pPr rtl="0"/>
            <a:fld id="{3A98EE3D-8CD1-4C3F-BD1C-C98C9596463C}" type="slidenum">
              <a:rPr lang="en-US" smtClean="0"/>
              <a:pPr/>
              <a:t>‹Nr.›</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10353762" cy="1261872"/>
          </a:xfrm>
        </p:spPr>
        <p:txBody>
          <a:bodyPr rtlCol="0"/>
          <a:lstStyle/>
          <a:p>
            <a:pPr rtl="0"/>
            <a:r>
              <a:rPr lang="de-DE"/>
              <a:t>Mastertitelformat bearbeiten</a:t>
            </a:r>
            <a:endParaRPr lang="en-US" dirty="0"/>
          </a:p>
        </p:txBody>
      </p:sp>
      <p:sp>
        <p:nvSpPr>
          <p:cNvPr id="3" name="Inhaltsplatzhalter 2"/>
          <p:cNvSpPr>
            <a:spLocks noGrp="1"/>
          </p:cNvSpPr>
          <p:nvPr>
            <p:ph sz="half" idx="1"/>
          </p:nvPr>
        </p:nvSpPr>
        <p:spPr>
          <a:xfrm>
            <a:off x="913795" y="2076450"/>
            <a:ext cx="4856841" cy="3622671"/>
          </a:xfrm>
        </p:spPr>
        <p:txBody>
          <a:bodyPr rtlCol="0" anchor="t">
            <a:normAutofit/>
          </a:body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4" name="Inhaltsplatzhalter 3"/>
          <p:cNvSpPr>
            <a:spLocks noGrp="1"/>
          </p:cNvSpPr>
          <p:nvPr>
            <p:ph sz="half" idx="2"/>
          </p:nvPr>
        </p:nvSpPr>
        <p:spPr>
          <a:xfrm>
            <a:off x="6410716" y="2076451"/>
            <a:ext cx="4856841" cy="3622672"/>
          </a:xfrm>
        </p:spPr>
        <p:txBody>
          <a:bodyPr rtlCol="0" anchor="t">
            <a:normAutofit/>
          </a:body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5" name="Datumsplatzhalter 4"/>
          <p:cNvSpPr>
            <a:spLocks noGrp="1"/>
          </p:cNvSpPr>
          <p:nvPr>
            <p:ph type="dt" sz="half" idx="10"/>
          </p:nvPr>
        </p:nvSpPr>
        <p:spPr/>
        <p:txBody>
          <a:bodyPr rtlCol="0"/>
          <a:lstStyle/>
          <a:p>
            <a:pPr rtl="0"/>
            <a:fld id="{C02B229C-1DE3-46D1-AF63-B7602E5FDF38}"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el 1"/>
          <p:cNvSpPr>
            <a:spLocks noGrp="1"/>
          </p:cNvSpPr>
          <p:nvPr>
            <p:ph type="title"/>
          </p:nvPr>
        </p:nvSpPr>
        <p:spPr>
          <a:xfrm>
            <a:off x="913795" y="609600"/>
            <a:ext cx="10353762" cy="970450"/>
          </a:xfrm>
        </p:spPr>
        <p:txBody>
          <a:bodyPr rtlCol="0"/>
          <a:lstStyle>
            <a:lvl1pPr>
              <a:defRPr/>
            </a:lvl1pPr>
          </a:lstStyle>
          <a:p>
            <a:pPr rtl="0"/>
            <a:r>
              <a:rPr lang="de-DE"/>
              <a:t>Mastertitelformat bearbeiten</a:t>
            </a:r>
            <a:endParaRPr lang="en-US" dirty="0"/>
          </a:p>
        </p:txBody>
      </p:sp>
      <p:sp>
        <p:nvSpPr>
          <p:cNvPr id="3" name="Textplatzhalter 2"/>
          <p:cNvSpPr>
            <a:spLocks noGrp="1"/>
          </p:cNvSpPr>
          <p:nvPr>
            <p:ph type="body" idx="1"/>
          </p:nvPr>
        </p:nvSpPr>
        <p:spPr>
          <a:xfrm>
            <a:off x="1046013" y="1855153"/>
            <a:ext cx="4764764" cy="692494"/>
          </a:xfrm>
        </p:spPr>
        <p:txBody>
          <a:bodyPr rtlCol="0" anchor="b">
            <a:noAutofit/>
          </a:bodyPr>
          <a:lstStyle>
            <a:lvl1pPr marL="0" indent="0" algn="ctr">
              <a:buNone/>
              <a:defRPr sz="2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4" name="Inhaltsplatzhalter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
          </a:p>
        </p:txBody>
      </p:sp>
      <p:sp>
        <p:nvSpPr>
          <p:cNvPr id="5" name="Textplatzhalter 4"/>
          <p:cNvSpPr>
            <a:spLocks noGrp="1"/>
          </p:cNvSpPr>
          <p:nvPr>
            <p:ph type="body" sz="quarter" idx="3"/>
          </p:nvPr>
        </p:nvSpPr>
        <p:spPr>
          <a:xfrm>
            <a:off x="6363166" y="1855152"/>
            <a:ext cx="4779582" cy="692495"/>
          </a:xfrm>
        </p:spPr>
        <p:txBody>
          <a:bodyPr rtlCol="0" anchor="b">
            <a:noAutofit/>
          </a:bodyPr>
          <a:lstStyle>
            <a:lvl1pPr marL="0" indent="0" algn="ctr">
              <a:buNone/>
              <a:defRPr sz="2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6" name="Inhaltsplatzhalter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
          </a:p>
        </p:txBody>
      </p:sp>
      <p:sp>
        <p:nvSpPr>
          <p:cNvPr id="7" name="Datumsplatzhalter 6"/>
          <p:cNvSpPr>
            <a:spLocks noGrp="1"/>
          </p:cNvSpPr>
          <p:nvPr>
            <p:ph type="dt" sz="half" idx="10"/>
          </p:nvPr>
        </p:nvSpPr>
        <p:spPr/>
        <p:txBody>
          <a:bodyPr rtlCol="0"/>
          <a:lstStyle/>
          <a:p>
            <a:pPr rtl="0"/>
            <a:fld id="{9CA4AF46-E621-4FFA-A47C-81B9E60F77DB}" type="datetime1">
              <a:rPr lang="de-DE" smtClean="0"/>
              <a:t>12.02.2024</a:t>
            </a:fld>
            <a:endParaRPr lang="en-US" dirty="0"/>
          </a:p>
        </p:txBody>
      </p:sp>
      <p:sp>
        <p:nvSpPr>
          <p:cNvPr id="8" name="Fußzeilenplatzhalter 7"/>
          <p:cNvSpPr>
            <a:spLocks noGrp="1"/>
          </p:cNvSpPr>
          <p:nvPr>
            <p:ph type="ftr" sz="quarter" idx="11"/>
          </p:nvPr>
        </p:nvSpPr>
        <p:spPr/>
        <p:txBody>
          <a:bodyPr rtlCol="0"/>
          <a:lstStyle/>
          <a:p>
            <a:pPr rtl="0"/>
            <a:endParaRPr lang="en-US" dirty="0"/>
          </a:p>
        </p:txBody>
      </p:sp>
      <p:sp>
        <p:nvSpPr>
          <p:cNvPr id="9" name="Foliennummernplatzhalter 8"/>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en-US" dirty="0"/>
          </a:p>
        </p:txBody>
      </p:sp>
      <p:sp>
        <p:nvSpPr>
          <p:cNvPr id="3" name="Datumsplatzhalter 2"/>
          <p:cNvSpPr>
            <a:spLocks noGrp="1"/>
          </p:cNvSpPr>
          <p:nvPr>
            <p:ph type="dt" sz="half" idx="10"/>
          </p:nvPr>
        </p:nvSpPr>
        <p:spPr/>
        <p:txBody>
          <a:bodyPr rtlCol="0"/>
          <a:lstStyle/>
          <a:p>
            <a:pPr rtl="0"/>
            <a:fld id="{BB0883AD-1E34-40BD-960F-60819D796AD0}" type="datetime1">
              <a:rPr lang="de-DE" smtClean="0"/>
              <a:t>12.02.2024</a:t>
            </a:fld>
            <a:endParaRPr lang="en-US" dirty="0"/>
          </a:p>
        </p:txBody>
      </p:sp>
      <p:sp>
        <p:nvSpPr>
          <p:cNvPr id="4" name="Fußzeilenplatzhalter 3"/>
          <p:cNvSpPr>
            <a:spLocks noGrp="1"/>
          </p:cNvSpPr>
          <p:nvPr>
            <p:ph type="ftr" sz="quarter" idx="11"/>
          </p:nvPr>
        </p:nvSpPr>
        <p:spPr/>
        <p:txBody>
          <a:bodyPr rtlCol="0"/>
          <a:lstStyle/>
          <a:p>
            <a:pPr rtl="0"/>
            <a:endParaRPr lang="en-US" dirty="0"/>
          </a:p>
        </p:txBody>
      </p:sp>
      <p:sp>
        <p:nvSpPr>
          <p:cNvPr id="5" name="Foliennummernplatzhalter 4"/>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fld id="{B9C122F1-C81A-4AF6-8167-8E9704447E34}" type="datetime1">
              <a:rPr lang="de-DE" smtClean="0"/>
              <a:t>12.02.2024</a:t>
            </a:fld>
            <a:endParaRPr lang="en-US" dirty="0"/>
          </a:p>
        </p:txBody>
      </p:sp>
      <p:sp>
        <p:nvSpPr>
          <p:cNvPr id="3" name="Fußzeilenplatzhalter 2"/>
          <p:cNvSpPr>
            <a:spLocks noGrp="1"/>
          </p:cNvSpPr>
          <p:nvPr>
            <p:ph type="ftr" sz="quarter" idx="11"/>
          </p:nvPr>
        </p:nvSpPr>
        <p:spPr/>
        <p:txBody>
          <a:bodyPr rtlCol="0"/>
          <a:lstStyle/>
          <a:p>
            <a:pPr rtl="0"/>
            <a:endParaRPr lang="en-US" dirty="0"/>
          </a:p>
        </p:txBody>
      </p:sp>
      <p:sp>
        <p:nvSpPr>
          <p:cNvPr id="4" name="Foliennummernplatzhalter 3"/>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3706889" cy="1821918"/>
          </a:xfrm>
        </p:spPr>
        <p:txBody>
          <a:bodyPr rtlCol="0" anchor="b">
            <a:normAutofit/>
          </a:bodyPr>
          <a:lstStyle>
            <a:lvl1pPr algn="ctr">
              <a:defRPr sz="2800" b="0"/>
            </a:lvl1pPr>
          </a:lstStyle>
          <a:p>
            <a:pPr rtl="0"/>
            <a:r>
              <a:rPr lang="de-DE"/>
              <a:t>Mastertitelformat bearbeiten</a:t>
            </a:r>
            <a:endParaRPr lang="en-US" dirty="0"/>
          </a:p>
        </p:txBody>
      </p:sp>
      <p:sp>
        <p:nvSpPr>
          <p:cNvPr id="3" name="Inhaltsplatzhalter 2"/>
          <p:cNvSpPr>
            <a:spLocks noGrp="1"/>
          </p:cNvSpPr>
          <p:nvPr>
            <p:ph idx="1"/>
          </p:nvPr>
        </p:nvSpPr>
        <p:spPr>
          <a:xfrm>
            <a:off x="4855633" y="609600"/>
            <a:ext cx="6411924" cy="5080001"/>
          </a:xfrm>
        </p:spPr>
        <p:txBody>
          <a:bodyPr rtlCol="0">
            <a:normAutofit/>
          </a:body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4" name="Textplatzhalter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4B4DC5FA-D685-4851-98D9-CCEAB2E46E97}"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pPr/>
              <a:t>‹Nr.›</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el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de-DE"/>
              <a:t>Mastertitelformat bearbeiten</a:t>
            </a:r>
            <a:endParaRPr lang="en-US" dirty="0"/>
          </a:p>
        </p:txBody>
      </p:sp>
      <p:sp>
        <p:nvSpPr>
          <p:cNvPr id="3" name="Bildplatzhalt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a:t>Bild durch Klicken auf Symbol hinzufügen</a:t>
            </a:r>
            <a:endParaRPr lang="en-US" dirty="0"/>
          </a:p>
        </p:txBody>
      </p:sp>
      <p:sp>
        <p:nvSpPr>
          <p:cNvPr id="4" name="Textplatzhalter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313FEABC-9B75-45F0-A004-ACD46E692151}"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algn="l"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reitbild mit Beschriftung">
    <p:spTree>
      <p:nvGrpSpPr>
        <p:cNvPr id="1" name=""/>
        <p:cNvGrpSpPr/>
        <p:nvPr/>
      </p:nvGrpSpPr>
      <p:grpSpPr>
        <a:xfrm>
          <a:off x="0" y="0"/>
          <a:ext cx="0" cy="0"/>
          <a:chOff x="0" y="0"/>
          <a:chExt cx="0" cy="0"/>
        </a:xfrm>
      </p:grpSpPr>
      <p:pic>
        <p:nvPicPr>
          <p:cNvPr id="16" name="Bild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el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de-DE"/>
              <a:t>Mastertitelformat bearbeiten</a:t>
            </a:r>
            <a:endParaRPr lang="en-US" dirty="0"/>
          </a:p>
        </p:txBody>
      </p:sp>
      <p:sp>
        <p:nvSpPr>
          <p:cNvPr id="3" name="Bildplatzhalt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a:t>Bild durch Klicken auf Symbol hinzufügen</a:t>
            </a:r>
            <a:endParaRPr lang="en-US" dirty="0"/>
          </a:p>
        </p:txBody>
      </p:sp>
      <p:sp>
        <p:nvSpPr>
          <p:cNvPr id="4" name="Textplatzhalter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6EEA0E97-E26E-4402-85C8-150D8A5AF88B}"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8437"/>
            <a:ext cx="10353762" cy="3534344"/>
          </a:xfrm>
        </p:spPr>
        <p:txBody>
          <a:bodyPr rtlCol="0" anchor="ctr">
            <a:normAutofit/>
          </a:bodyPr>
          <a:lstStyle>
            <a:lvl1pPr>
              <a:defRPr sz="4000"/>
            </a:lvl1pPr>
          </a:lstStyle>
          <a:p>
            <a:pPr rtl="0"/>
            <a:r>
              <a:rPr lang="de-DE"/>
              <a:t>Mastertitelformat bearbeiten</a:t>
            </a:r>
            <a:endParaRPr lang="en-US" dirty="0"/>
          </a:p>
        </p:txBody>
      </p:sp>
      <p:sp>
        <p:nvSpPr>
          <p:cNvPr id="4" name="Textplatzhalter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6DE25617-C6F2-42FA-B714-8916338AE048}"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46212" y="609600"/>
            <a:ext cx="9302752" cy="2992904"/>
          </a:xfrm>
        </p:spPr>
        <p:txBody>
          <a:bodyPr rtlCol="0" anchor="ctr">
            <a:normAutofit/>
          </a:bodyPr>
          <a:lstStyle>
            <a:lvl1pPr>
              <a:defRPr sz="3600"/>
            </a:lvl1pPr>
          </a:lstStyle>
          <a:p>
            <a:pPr rtl="0"/>
            <a:r>
              <a:rPr lang="de-DE"/>
              <a:t>Mastertitelformat bearbeiten</a:t>
            </a:r>
            <a:endParaRPr lang="en-US" dirty="0"/>
          </a:p>
        </p:txBody>
      </p:sp>
      <p:sp>
        <p:nvSpPr>
          <p:cNvPr id="12" name="Textplatzhalter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a:t>Mastertextformat bearbeiten</a:t>
            </a:r>
          </a:p>
        </p:txBody>
      </p:sp>
      <p:sp>
        <p:nvSpPr>
          <p:cNvPr id="4" name="Textplatzhalter 3"/>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0D0A59F3-00C7-44B8-8A53-C862EBD32B47}"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
        <p:nvSpPr>
          <p:cNvPr id="11" name="Textfeld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de" sz="8000">
                <a:solidFill>
                  <a:schemeClr val="tx1"/>
                </a:solidFill>
                <a:effectLst/>
              </a:rPr>
              <a:t>“</a:t>
            </a:r>
          </a:p>
        </p:txBody>
      </p:sp>
      <p:sp>
        <p:nvSpPr>
          <p:cNvPr id="13" name="Textfeld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de" sz="800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sitenkarte">
    <p:spTree>
      <p:nvGrpSpPr>
        <p:cNvPr id="1" name=""/>
        <p:cNvGrpSpPr/>
        <p:nvPr/>
      </p:nvGrpSpPr>
      <p:grpSpPr>
        <a:xfrm>
          <a:off x="0" y="0"/>
          <a:ext cx="0" cy="0"/>
          <a:chOff x="0" y="0"/>
          <a:chExt cx="0" cy="0"/>
        </a:xfrm>
      </p:grpSpPr>
      <p:sp>
        <p:nvSpPr>
          <p:cNvPr id="2" name="Titel 1"/>
          <p:cNvSpPr>
            <a:spLocks noGrp="1"/>
          </p:cNvSpPr>
          <p:nvPr>
            <p:ph type="title"/>
          </p:nvPr>
        </p:nvSpPr>
        <p:spPr>
          <a:xfrm>
            <a:off x="913794" y="2126942"/>
            <a:ext cx="10353763" cy="2511835"/>
          </a:xfrm>
        </p:spPr>
        <p:txBody>
          <a:bodyPr rtlCol="0" anchor="b"/>
          <a:lstStyle>
            <a:lvl1pPr>
              <a:defRPr sz="3200"/>
            </a:lvl1pPr>
          </a:lstStyle>
          <a:p>
            <a:pPr rtl="0"/>
            <a:r>
              <a:rPr lang="de-DE"/>
              <a:t>Mastertitelformat bearbeiten</a:t>
            </a:r>
            <a:endParaRPr lang="en-US" dirty="0"/>
          </a:p>
        </p:txBody>
      </p:sp>
      <p:sp>
        <p:nvSpPr>
          <p:cNvPr id="4" name="Textplatzhalter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a:t>Mastertextformat bearbeiten</a:t>
            </a:r>
          </a:p>
        </p:txBody>
      </p:sp>
      <p:sp>
        <p:nvSpPr>
          <p:cNvPr id="5" name="Datumsplatzhalter 4"/>
          <p:cNvSpPr>
            <a:spLocks noGrp="1"/>
          </p:cNvSpPr>
          <p:nvPr>
            <p:ph type="dt" sz="half" idx="10"/>
          </p:nvPr>
        </p:nvSpPr>
        <p:spPr/>
        <p:txBody>
          <a:bodyPr rtlCol="0"/>
          <a:lstStyle/>
          <a:p>
            <a:pPr rtl="0"/>
            <a:fld id="{D4962D2A-D067-47D0-9549-5AED80EF775F}" type="datetime1">
              <a:rPr lang="de-DE" smtClean="0"/>
              <a:t>12.02.2024</a:t>
            </a:fld>
            <a:endParaRPr lang="en-US" dirty="0"/>
          </a:p>
        </p:txBody>
      </p:sp>
      <p:sp>
        <p:nvSpPr>
          <p:cNvPr id="6" name="Fußzeilenplatzhalter 5"/>
          <p:cNvSpPr>
            <a:spLocks noGrp="1"/>
          </p:cNvSpPr>
          <p:nvPr>
            <p:ph type="ftr" sz="quarter" idx="11"/>
          </p:nvPr>
        </p:nvSpPr>
        <p:spPr/>
        <p:txBody>
          <a:bodyPr rtlCol="0"/>
          <a:lstStyle/>
          <a:p>
            <a:pPr rtl="0"/>
            <a:endParaRPr lang="en-US" dirty="0"/>
          </a:p>
        </p:txBody>
      </p:sp>
      <p:sp>
        <p:nvSpPr>
          <p:cNvPr id="7" name="Foliennummernplatzhalter 6"/>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spaltig">
    <p:spTree>
      <p:nvGrpSpPr>
        <p:cNvPr id="1" name=""/>
        <p:cNvGrpSpPr/>
        <p:nvPr/>
      </p:nvGrpSpPr>
      <p:grpSpPr>
        <a:xfrm>
          <a:off x="0" y="0"/>
          <a:ext cx="0" cy="0"/>
          <a:chOff x="0" y="0"/>
          <a:chExt cx="0" cy="0"/>
        </a:xfrm>
      </p:grpSpPr>
      <p:sp>
        <p:nvSpPr>
          <p:cNvPr id="15" name="Titel 1"/>
          <p:cNvSpPr>
            <a:spLocks noGrp="1"/>
          </p:cNvSpPr>
          <p:nvPr>
            <p:ph type="title"/>
          </p:nvPr>
        </p:nvSpPr>
        <p:spPr>
          <a:xfrm>
            <a:off x="913795" y="609600"/>
            <a:ext cx="10353762" cy="970450"/>
          </a:xfrm>
        </p:spPr>
        <p:txBody>
          <a:bodyPr rtlCol="0"/>
          <a:lstStyle/>
          <a:p>
            <a:pPr rtl="0"/>
            <a:r>
              <a:rPr lang="de-DE"/>
              <a:t>Mastertitelformat bearbeiten</a:t>
            </a:r>
            <a:endParaRPr lang="en-US" dirty="0"/>
          </a:p>
        </p:txBody>
      </p:sp>
      <p:sp>
        <p:nvSpPr>
          <p:cNvPr id="7" name="Textplatzhalter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8" name="Textplatzhalter 3"/>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9" name="Textplatzhalter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10" name="Textplatzhalter 3"/>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11" name="Textplatzhalter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12" name="Textplatzhalter 3"/>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3" name="Datumsplatzhalter 2"/>
          <p:cNvSpPr>
            <a:spLocks noGrp="1"/>
          </p:cNvSpPr>
          <p:nvPr>
            <p:ph type="dt" sz="half" idx="10"/>
          </p:nvPr>
        </p:nvSpPr>
        <p:spPr/>
        <p:txBody>
          <a:bodyPr rtlCol="0"/>
          <a:lstStyle/>
          <a:p>
            <a:pPr rtl="0"/>
            <a:fld id="{CFD87474-0CBB-49D7-93BA-D03C977D617D}" type="datetime1">
              <a:rPr lang="de-DE" smtClean="0"/>
              <a:t>12.02.2024</a:t>
            </a:fld>
            <a:endParaRPr lang="en-US" dirty="0"/>
          </a:p>
        </p:txBody>
      </p:sp>
      <p:sp>
        <p:nvSpPr>
          <p:cNvPr id="4" name="Fußzeilenplatzhalter 3"/>
          <p:cNvSpPr>
            <a:spLocks noGrp="1"/>
          </p:cNvSpPr>
          <p:nvPr>
            <p:ph type="ftr" sz="quarter" idx="11"/>
          </p:nvPr>
        </p:nvSpPr>
        <p:spPr/>
        <p:txBody>
          <a:bodyPr rtlCol="0"/>
          <a:lstStyle/>
          <a:p>
            <a:pPr rtl="0"/>
            <a:endParaRPr lang="en-US" dirty="0"/>
          </a:p>
        </p:txBody>
      </p:sp>
      <p:sp>
        <p:nvSpPr>
          <p:cNvPr id="5" name="Foliennummernplatzhalter 4"/>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el 1"/>
          <p:cNvSpPr>
            <a:spLocks noGrp="1"/>
          </p:cNvSpPr>
          <p:nvPr>
            <p:ph type="title"/>
          </p:nvPr>
        </p:nvSpPr>
        <p:spPr>
          <a:xfrm>
            <a:off x="913794" y="609600"/>
            <a:ext cx="10353763" cy="970450"/>
          </a:xfrm>
        </p:spPr>
        <p:txBody>
          <a:bodyPr rtlCol="0"/>
          <a:lstStyle/>
          <a:p>
            <a:pPr rtl="0"/>
            <a:r>
              <a:rPr lang="de-DE"/>
              <a:t>Mastertitelformat bearbeiten</a:t>
            </a:r>
            <a:endParaRPr lang="en-US" dirty="0"/>
          </a:p>
        </p:txBody>
      </p:sp>
      <p:sp>
        <p:nvSpPr>
          <p:cNvPr id="19" name="Textplatzhalter 2"/>
          <p:cNvSpPr>
            <a:spLocks noGrp="1"/>
          </p:cNvSpPr>
          <p:nvPr>
            <p:ph type="body" idx="1"/>
          </p:nvPr>
        </p:nvSpPr>
        <p:spPr>
          <a:xfrm>
            <a:off x="913795" y="3786945"/>
            <a:ext cx="3300984" cy="693423"/>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20" name="Bildplatzhalt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a:t>Bild durch Klicken auf Symbol hinzufügen</a:t>
            </a:r>
            <a:endParaRPr lang="en-US" dirty="0"/>
          </a:p>
        </p:txBody>
      </p:sp>
      <p:sp>
        <p:nvSpPr>
          <p:cNvPr id="21" name="Textplatzhalter 3"/>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22" name="Textplatzhalter 4"/>
          <p:cNvSpPr>
            <a:spLocks noGrp="1"/>
          </p:cNvSpPr>
          <p:nvPr>
            <p:ph type="body" sz="quarter" idx="3"/>
          </p:nvPr>
        </p:nvSpPr>
        <p:spPr>
          <a:xfrm>
            <a:off x="4442788" y="3786945"/>
            <a:ext cx="3300984" cy="693423"/>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23" name="Bildplatzhalt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a:t>Bild durch Klicken auf Symbol hinzufügen</a:t>
            </a:r>
            <a:endParaRPr lang="en-US" dirty="0"/>
          </a:p>
        </p:txBody>
      </p:sp>
      <p:sp>
        <p:nvSpPr>
          <p:cNvPr id="24" name="Textplatzhalter 3"/>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25" name="Textplatzhalter 4"/>
          <p:cNvSpPr>
            <a:spLocks noGrp="1"/>
          </p:cNvSpPr>
          <p:nvPr>
            <p:ph type="body" sz="quarter" idx="13"/>
          </p:nvPr>
        </p:nvSpPr>
        <p:spPr>
          <a:xfrm>
            <a:off x="7966697" y="3786945"/>
            <a:ext cx="3300984" cy="693423"/>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a:t>Mastertextformat bearbeiten</a:t>
            </a:r>
          </a:p>
        </p:txBody>
      </p:sp>
      <p:sp>
        <p:nvSpPr>
          <p:cNvPr id="26" name="Bildplatzhalt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a:t>Bild durch Klicken auf Symbol hinzufügen</a:t>
            </a:r>
            <a:endParaRPr lang="en-US" dirty="0"/>
          </a:p>
        </p:txBody>
      </p:sp>
      <p:sp>
        <p:nvSpPr>
          <p:cNvPr id="27" name="Textplatzhalter 3"/>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a:t>Mastertextformat bearbeiten</a:t>
            </a:r>
          </a:p>
        </p:txBody>
      </p:sp>
      <p:sp>
        <p:nvSpPr>
          <p:cNvPr id="3" name="Datumsplatzhalter 2"/>
          <p:cNvSpPr>
            <a:spLocks noGrp="1"/>
          </p:cNvSpPr>
          <p:nvPr>
            <p:ph type="dt" sz="half" idx="10"/>
          </p:nvPr>
        </p:nvSpPr>
        <p:spPr/>
        <p:txBody>
          <a:bodyPr rtlCol="0"/>
          <a:lstStyle/>
          <a:p>
            <a:pPr rtl="0"/>
            <a:fld id="{458FE686-8258-4736-82C3-A48D38DB24BC}" type="datetime1">
              <a:rPr lang="de-DE" smtClean="0"/>
              <a:t>12.02.2024</a:t>
            </a:fld>
            <a:endParaRPr lang="en-US" dirty="0"/>
          </a:p>
        </p:txBody>
      </p:sp>
      <p:sp>
        <p:nvSpPr>
          <p:cNvPr id="4" name="Fußzeilenplatzhalter 3"/>
          <p:cNvSpPr>
            <a:spLocks noGrp="1"/>
          </p:cNvSpPr>
          <p:nvPr>
            <p:ph type="ftr" sz="quarter" idx="11"/>
          </p:nvPr>
        </p:nvSpPr>
        <p:spPr/>
        <p:txBody>
          <a:bodyPr rtlCol="0"/>
          <a:lstStyle/>
          <a:p>
            <a:pPr rtl="0"/>
            <a:endParaRPr lang="en-US" dirty="0"/>
          </a:p>
        </p:txBody>
      </p:sp>
      <p:sp>
        <p:nvSpPr>
          <p:cNvPr id="5" name="Foliennummernplatzhalter 4"/>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en-US" dirty="0"/>
          </a:p>
        </p:txBody>
      </p:sp>
      <p:sp>
        <p:nvSpPr>
          <p:cNvPr id="3" name="Vertikaler Textplatzhalter 2"/>
          <p:cNvSpPr>
            <a:spLocks noGrp="1"/>
          </p:cNvSpPr>
          <p:nvPr>
            <p:ph type="body" orient="vert" idx="1"/>
          </p:nvPr>
        </p:nvSpPr>
        <p:spPr/>
        <p:txBody>
          <a:bodyPr vert="eaVert" rtlCol="0" anchor="t"/>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4" name="Datumsplatzhalter 3"/>
          <p:cNvSpPr>
            <a:spLocks noGrp="1"/>
          </p:cNvSpPr>
          <p:nvPr>
            <p:ph type="dt" sz="half" idx="10"/>
          </p:nvPr>
        </p:nvSpPr>
        <p:spPr/>
        <p:txBody>
          <a:bodyPr rtlCol="0"/>
          <a:lstStyle/>
          <a:p>
            <a:pPr rtl="0"/>
            <a:fld id="{4EA38CE1-E902-41F3-B739-15E6EA27AC4D}" type="datetime1">
              <a:rPr lang="de-DE" smtClean="0"/>
              <a:t>12.02.2024</a:t>
            </a:fld>
            <a:endParaRPr lang="en-US" dirty="0"/>
          </a:p>
        </p:txBody>
      </p:sp>
      <p:sp>
        <p:nvSpPr>
          <p:cNvPr id="5" name="Fußzeilenplatzhalter 4"/>
          <p:cNvSpPr>
            <a:spLocks noGrp="1"/>
          </p:cNvSpPr>
          <p:nvPr>
            <p:ph type="ftr" sz="quarter" idx="11"/>
          </p:nvPr>
        </p:nvSpPr>
        <p:spPr/>
        <p:txBody>
          <a:bodyPr rtlCol="0"/>
          <a:lstStyle/>
          <a:p>
            <a:pPr rtl="0"/>
            <a:endParaRPr lang="en-US" dirty="0"/>
          </a:p>
        </p:txBody>
      </p:sp>
      <p:sp>
        <p:nvSpPr>
          <p:cNvPr id="6" name="Foliennummernplatzhalter 5"/>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983068" y="609599"/>
            <a:ext cx="2284487" cy="5181601"/>
          </a:xfrm>
        </p:spPr>
        <p:txBody>
          <a:bodyPr vert="eaVert" rtlCol="0"/>
          <a:lstStyle>
            <a:lvl1pPr algn="l">
              <a:defRPr/>
            </a:lvl1pPr>
          </a:lstStyle>
          <a:p>
            <a:pPr rtl="0"/>
            <a:r>
              <a:rPr lang="de-DE"/>
              <a:t>Mastertitelformat bearbeiten</a:t>
            </a:r>
            <a:endParaRPr lang="en-US" dirty="0"/>
          </a:p>
        </p:txBody>
      </p:sp>
      <p:sp>
        <p:nvSpPr>
          <p:cNvPr id="3" name="Vertikaler Textplatzhalter 2"/>
          <p:cNvSpPr>
            <a:spLocks noGrp="1"/>
          </p:cNvSpPr>
          <p:nvPr>
            <p:ph type="body" orient="vert" idx="1"/>
          </p:nvPr>
        </p:nvSpPr>
        <p:spPr>
          <a:xfrm>
            <a:off x="913796" y="609599"/>
            <a:ext cx="7916872" cy="5181601"/>
          </a:xfrm>
        </p:spPr>
        <p:txBody>
          <a:bodyPr vert="eaVert" rtlCol="0" anchor="t"/>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en-US" dirty="0"/>
          </a:p>
        </p:txBody>
      </p:sp>
      <p:sp>
        <p:nvSpPr>
          <p:cNvPr id="4" name="Datumsplatzhalter 3"/>
          <p:cNvSpPr>
            <a:spLocks noGrp="1"/>
          </p:cNvSpPr>
          <p:nvPr>
            <p:ph type="dt" sz="half" idx="10"/>
          </p:nvPr>
        </p:nvSpPr>
        <p:spPr/>
        <p:txBody>
          <a:bodyPr rtlCol="0"/>
          <a:lstStyle/>
          <a:p>
            <a:pPr rtl="0"/>
            <a:fld id="{94083ED8-4032-4E30-83AF-1E4ECD4387FE}" type="datetime1">
              <a:rPr lang="de-DE" smtClean="0"/>
              <a:t>12.02.2024</a:t>
            </a:fld>
            <a:endParaRPr lang="en-US" dirty="0"/>
          </a:p>
        </p:txBody>
      </p:sp>
      <p:sp>
        <p:nvSpPr>
          <p:cNvPr id="5" name="Fußzeilenplatzhalter 4"/>
          <p:cNvSpPr>
            <a:spLocks noGrp="1"/>
          </p:cNvSpPr>
          <p:nvPr>
            <p:ph type="ftr" sz="quarter" idx="11"/>
          </p:nvPr>
        </p:nvSpPr>
        <p:spPr/>
        <p:txBody>
          <a:bodyPr rtlCol="0"/>
          <a:lstStyle/>
          <a:p>
            <a:pPr rtl="0"/>
            <a:endParaRPr lang="en-US" dirty="0"/>
          </a:p>
        </p:txBody>
      </p:sp>
      <p:sp>
        <p:nvSpPr>
          <p:cNvPr id="6" name="Foliennummernplatzhalter 5"/>
          <p:cNvSpPr>
            <a:spLocks noGrp="1"/>
          </p:cNvSpPr>
          <p:nvPr>
            <p:ph type="sldNum" sz="quarter" idx="12"/>
          </p:nvPr>
        </p:nvSpPr>
        <p:spPr/>
        <p:txBody>
          <a:bodyPr rtlCol="0"/>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de"/>
              <a:t>Titelmasterformat durch Klicken bearbeiten</a:t>
            </a:r>
            <a:endParaRPr lang="en-US" dirty="0"/>
          </a:p>
        </p:txBody>
      </p:sp>
      <p:sp>
        <p:nvSpPr>
          <p:cNvPr id="3" name="Textplatzhalt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de"/>
              <a:t>Textmasterformate durch Klicken bearbeiten</a:t>
            </a:r>
          </a:p>
          <a:p>
            <a:pPr lvl="1" rtl="0"/>
            <a:r>
              <a:rPr lang="de"/>
              <a:t>Zweite Ebene</a:t>
            </a:r>
          </a:p>
          <a:p>
            <a:pPr lvl="2" rtl="0"/>
            <a:r>
              <a:rPr lang="de"/>
              <a:t>Dritte Ebene</a:t>
            </a:r>
          </a:p>
          <a:p>
            <a:pPr lvl="3" rtl="0"/>
            <a:r>
              <a:rPr lang="de"/>
              <a:t>Vierte Ebene</a:t>
            </a:r>
          </a:p>
          <a:p>
            <a:pPr lvl="4" rtl="0"/>
            <a:r>
              <a:rPr lang="de"/>
              <a:t>Fünfte Ebene</a:t>
            </a:r>
            <a:endParaRPr lang="en-US" dirty="0"/>
          </a:p>
        </p:txBody>
      </p:sp>
      <p:sp>
        <p:nvSpPr>
          <p:cNvPr id="4" name="Datumsplatzhalt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15EB8983-AD76-407C-B78F-024D4B2071C6}" type="datetime1">
              <a:rPr lang="de-DE" smtClean="0"/>
              <a:t>12.02.2024</a:t>
            </a:fld>
            <a:endParaRPr lang="en-US" dirty="0"/>
          </a:p>
        </p:txBody>
      </p:sp>
      <p:sp>
        <p:nvSpPr>
          <p:cNvPr id="5" name="Fußzeilenplatzhalt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pPr rtl="0"/>
            <a:endParaRPr lang="en-US" dirty="0"/>
          </a:p>
        </p:txBody>
      </p:sp>
      <p:sp>
        <p:nvSpPr>
          <p:cNvPr id="6" name="Foliennummernplatzhalt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3A98EE3D-8CD1-4C3F-BD1C-C98C9596463C}" type="slidenum">
              <a:rPr lang="en-US" smtClean="0"/>
              <a:t>‹Nr.›</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F047C-C727-42A7-85C5-68C5AA1B1A93}"/>
              </a:ext>
            </a:extLst>
          </p:cNvPr>
          <p:cNvSpPr>
            <a:spLocks noGrp="1"/>
          </p:cNvSpPr>
          <p:nvPr>
            <p:ph type="ctrTitle"/>
          </p:nvPr>
        </p:nvSpPr>
        <p:spPr>
          <a:xfrm>
            <a:off x="1370693" y="1087120"/>
            <a:ext cx="9440034" cy="2648381"/>
          </a:xfrm>
        </p:spPr>
        <p:txBody>
          <a:bodyPr rtlCol="0">
            <a:normAutofit/>
          </a:bodyPr>
          <a:lstStyle/>
          <a:p>
            <a:pPr rtl="0"/>
            <a:r>
              <a:rPr lang="de-DE" sz="7200" dirty="0" err="1"/>
              <a:t>Foreign</a:t>
            </a:r>
            <a:r>
              <a:rPr lang="de-DE" sz="7200" dirty="0"/>
              <a:t> Trade Balance</a:t>
            </a:r>
            <a:endParaRPr lang="de" sz="7200" dirty="0"/>
          </a:p>
        </p:txBody>
      </p:sp>
      <p:sp>
        <p:nvSpPr>
          <p:cNvPr id="3" name="Untertitel 2">
            <a:extLst>
              <a:ext uri="{FF2B5EF4-FFF2-40B4-BE49-F238E27FC236}">
                <a16:creationId xmlns:a16="http://schemas.microsoft.com/office/drawing/2014/main" id="{DB93FB3F-A8D4-46D3-A1C6-C79C64563729}"/>
              </a:ext>
            </a:extLst>
          </p:cNvPr>
          <p:cNvSpPr>
            <a:spLocks noGrp="1"/>
          </p:cNvSpPr>
          <p:nvPr>
            <p:ph type="subTitle" idx="1"/>
          </p:nvPr>
        </p:nvSpPr>
        <p:spPr>
          <a:xfrm>
            <a:off x="1370693" y="3910649"/>
            <a:ext cx="9440034" cy="1397951"/>
          </a:xfrm>
        </p:spPr>
        <p:txBody>
          <a:bodyPr rtlCol="0">
            <a:normAutofit/>
          </a:bodyPr>
          <a:lstStyle/>
          <a:p>
            <a:pPr rtl="0"/>
            <a:r>
              <a:rPr lang="de" sz="2800" dirty="0"/>
              <a:t>Fair and Future</a:t>
            </a:r>
          </a:p>
        </p:txBody>
      </p:sp>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EACF4-7821-3FF9-848E-D0917110FE34}"/>
              </a:ext>
            </a:extLst>
          </p:cNvPr>
          <p:cNvSpPr>
            <a:spLocks noGrp="1"/>
          </p:cNvSpPr>
          <p:nvPr>
            <p:ph type="title"/>
          </p:nvPr>
        </p:nvSpPr>
        <p:spPr/>
        <p:txBody>
          <a:bodyPr/>
          <a:lstStyle/>
          <a:p>
            <a:r>
              <a:rPr lang="de-DE" sz="4800" dirty="0" err="1"/>
              <a:t>Foreign</a:t>
            </a:r>
            <a:r>
              <a:rPr lang="de-DE" sz="4800" dirty="0"/>
              <a:t> Trade Balance</a:t>
            </a:r>
            <a:endParaRPr lang="de-DE" dirty="0"/>
          </a:p>
        </p:txBody>
      </p:sp>
      <p:sp>
        <p:nvSpPr>
          <p:cNvPr id="3" name="Inhaltsplatzhalter 2">
            <a:extLst>
              <a:ext uri="{FF2B5EF4-FFF2-40B4-BE49-F238E27FC236}">
                <a16:creationId xmlns:a16="http://schemas.microsoft.com/office/drawing/2014/main" id="{6E52CFD7-D115-D11C-EA10-ECD8064A3754}"/>
              </a:ext>
            </a:extLst>
          </p:cNvPr>
          <p:cNvSpPr>
            <a:spLocks noGrp="1"/>
          </p:cNvSpPr>
          <p:nvPr>
            <p:ph idx="1"/>
          </p:nvPr>
        </p:nvSpPr>
        <p:spPr/>
        <p:txBody>
          <a:bodyPr/>
          <a:lstStyle/>
          <a:p>
            <a:r>
              <a:rPr lang="en-US" dirty="0"/>
              <a:t>When evaluating whether states behave sufficiently economically and financially social enough towards the outside world, there are three main metrics:</a:t>
            </a:r>
            <a:endParaRPr lang="de-DE" dirty="0"/>
          </a:p>
        </p:txBody>
      </p:sp>
      <p:sp>
        <p:nvSpPr>
          <p:cNvPr id="4" name="Datumsplatzhalter 3">
            <a:extLst>
              <a:ext uri="{FF2B5EF4-FFF2-40B4-BE49-F238E27FC236}">
                <a16:creationId xmlns:a16="http://schemas.microsoft.com/office/drawing/2014/main" id="{77F655B4-95A5-3A36-C187-8F2EB068334F}"/>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137621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6A748D-BEEC-43A4-BFF3-B31C0275A5D9}"/>
              </a:ext>
            </a:extLst>
          </p:cNvPr>
          <p:cNvSpPr>
            <a:spLocks noGrp="1"/>
          </p:cNvSpPr>
          <p:nvPr>
            <p:ph type="title"/>
          </p:nvPr>
        </p:nvSpPr>
        <p:spPr>
          <a:xfrm>
            <a:off x="913795" y="609600"/>
            <a:ext cx="10353762" cy="1257300"/>
          </a:xfrm>
        </p:spPr>
        <p:txBody>
          <a:bodyPr rtlCol="0">
            <a:normAutofit/>
          </a:bodyPr>
          <a:lstStyle/>
          <a:p>
            <a:pPr rtl="0"/>
            <a:r>
              <a:rPr lang="de-DE" sz="4800" dirty="0" err="1"/>
              <a:t>Foreign</a:t>
            </a:r>
            <a:r>
              <a:rPr lang="de-DE" sz="4800" dirty="0"/>
              <a:t> Trade Balance</a:t>
            </a:r>
            <a:endParaRPr lang="de" dirty="0"/>
          </a:p>
        </p:txBody>
      </p:sp>
      <p:graphicFrame>
        <p:nvGraphicFramePr>
          <p:cNvPr id="4" name="Inhaltsplatzhalter 2">
            <a:extLst>
              <a:ext uri="{FF2B5EF4-FFF2-40B4-BE49-F238E27FC236}">
                <a16:creationId xmlns:a16="http://schemas.microsoft.com/office/drawing/2014/main" id="{AED04DAF-1E3F-4397-8834-E64118E9B2CD}"/>
              </a:ext>
            </a:extLst>
          </p:cNvPr>
          <p:cNvGraphicFramePr>
            <a:graphicFrameLocks noGrp="1"/>
          </p:cNvGraphicFramePr>
          <p:nvPr>
            <p:ph idx="1"/>
            <p:extLst>
              <p:ext uri="{D42A27DB-BD31-4B8C-83A1-F6EECF244321}">
                <p14:modId xmlns:p14="http://schemas.microsoft.com/office/powerpoint/2010/main" val="1548254217"/>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908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F8DA9D-A13F-4BD4-B511-F408C8F0FCE4}"/>
              </a:ext>
            </a:extLst>
          </p:cNvPr>
          <p:cNvSpPr>
            <a:spLocks noGrp="1"/>
          </p:cNvSpPr>
          <p:nvPr>
            <p:ph type="title"/>
          </p:nvPr>
        </p:nvSpPr>
        <p:spPr/>
        <p:txBody>
          <a:bodyPr>
            <a:normAutofit fontScale="90000"/>
          </a:bodyPr>
          <a:lstStyle/>
          <a:p>
            <a:r>
              <a:rPr lang="de-DE" sz="4400" dirty="0" err="1"/>
              <a:t>Why</a:t>
            </a:r>
            <a:r>
              <a:rPr lang="de-DE" sz="4400" dirty="0"/>
              <a:t> a </a:t>
            </a:r>
            <a:r>
              <a:rPr lang="de-DE" sz="4400" dirty="0" err="1"/>
              <a:t>foreign</a:t>
            </a:r>
            <a:r>
              <a:rPr lang="de-DE" sz="4400" dirty="0"/>
              <a:t> trade </a:t>
            </a:r>
            <a:r>
              <a:rPr lang="de-DE" sz="4400" dirty="0" err="1"/>
              <a:t>balance</a:t>
            </a:r>
            <a:r>
              <a:rPr lang="de-DE" sz="4400" dirty="0"/>
              <a:t> </a:t>
            </a:r>
            <a:r>
              <a:rPr lang="de-DE" sz="4400" dirty="0" err="1"/>
              <a:t>policy</a:t>
            </a:r>
            <a:r>
              <a:rPr lang="de-DE" sz="4400" dirty="0"/>
              <a:t> </a:t>
            </a:r>
            <a:r>
              <a:rPr lang="de-DE" sz="4400" dirty="0" err="1"/>
              <a:t>is</a:t>
            </a:r>
            <a:r>
              <a:rPr lang="de-DE" sz="4400" dirty="0"/>
              <a:t> </a:t>
            </a:r>
            <a:r>
              <a:rPr lang="de-DE" sz="4400" dirty="0" err="1"/>
              <a:t>important</a:t>
            </a:r>
            <a:r>
              <a:rPr lang="de-DE" sz="4400" dirty="0"/>
              <a:t>:</a:t>
            </a:r>
            <a:endParaRPr lang="de-DE" dirty="0"/>
          </a:p>
        </p:txBody>
      </p:sp>
      <p:sp>
        <p:nvSpPr>
          <p:cNvPr id="3" name="Inhaltsplatzhalter 2">
            <a:extLst>
              <a:ext uri="{FF2B5EF4-FFF2-40B4-BE49-F238E27FC236}">
                <a16:creationId xmlns:a16="http://schemas.microsoft.com/office/drawing/2014/main" id="{9F94B318-6E37-9B75-91E0-5908BE5DACF8}"/>
              </a:ext>
            </a:extLst>
          </p:cNvPr>
          <p:cNvSpPr>
            <a:spLocks noGrp="1"/>
          </p:cNvSpPr>
          <p:nvPr>
            <p:ph idx="1"/>
          </p:nvPr>
        </p:nvSpPr>
        <p:spPr/>
        <p:txBody>
          <a:bodyPr>
            <a:normAutofit lnSpcReduction="10000"/>
          </a:bodyPr>
          <a:lstStyle/>
          <a:p>
            <a:r>
              <a:rPr lang="en-US" dirty="0"/>
              <a:t>Internationally, there is currently a production place competition between </a:t>
            </a:r>
            <a:r>
              <a:rPr lang="en-US" dirty="0" err="1"/>
              <a:t>states's</a:t>
            </a:r>
            <a:r>
              <a:rPr lang="en-US" dirty="0"/>
              <a:t> societies. You can also simply say between states. (i.e. Kampf der </a:t>
            </a:r>
            <a:r>
              <a:rPr lang="en-US" dirty="0" err="1"/>
              <a:t>Nationen</a:t>
            </a:r>
            <a:r>
              <a:rPr lang="en-US" dirty="0"/>
              <a:t> </a:t>
            </a:r>
            <a:r>
              <a:rPr lang="en-US" dirty="0" err="1"/>
              <a:t>P.Kaczmarczyk</a:t>
            </a:r>
            <a:r>
              <a:rPr lang="en-US" dirty="0"/>
              <a:t> –only in </a:t>
            </a:r>
            <a:r>
              <a:rPr lang="en-US" dirty="0" err="1"/>
              <a:t>german</a:t>
            </a:r>
            <a:r>
              <a:rPr lang="en-US" dirty="0"/>
              <a:t>– )</a:t>
            </a:r>
          </a:p>
          <a:p>
            <a:r>
              <a:rPr lang="en-US" dirty="0"/>
              <a:t>And states have, historically grown or by nature, different advantageous or disadvantageous locations for production with which they have to compete internationally with/against each other.</a:t>
            </a:r>
          </a:p>
          <a:p>
            <a:r>
              <a:rPr lang="en-US" dirty="0"/>
              <a:t>China and Germany in particular have a geo-location and climate zone advantage, but so does parts of the USA.</a:t>
            </a:r>
          </a:p>
          <a:p>
            <a:r>
              <a:rPr lang="en-US" dirty="0"/>
              <a:t>Within the EU but especially Germany.</a:t>
            </a:r>
            <a:endParaRPr lang="de-DE" dirty="0"/>
          </a:p>
        </p:txBody>
      </p:sp>
      <p:sp>
        <p:nvSpPr>
          <p:cNvPr id="4" name="Datumsplatzhalter 3">
            <a:extLst>
              <a:ext uri="{FF2B5EF4-FFF2-40B4-BE49-F238E27FC236}">
                <a16:creationId xmlns:a16="http://schemas.microsoft.com/office/drawing/2014/main" id="{FE115CA7-E998-9177-EBED-1707821BF872}"/>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304747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97028E-463D-CDB9-C555-74C0CE45B153}"/>
              </a:ext>
            </a:extLst>
          </p:cNvPr>
          <p:cNvSpPr>
            <a:spLocks noGrp="1"/>
          </p:cNvSpPr>
          <p:nvPr>
            <p:ph type="title"/>
          </p:nvPr>
        </p:nvSpPr>
        <p:spPr/>
        <p:txBody>
          <a:bodyPr/>
          <a:lstStyle/>
          <a:p>
            <a:r>
              <a:rPr lang="de-DE" sz="4800" dirty="0"/>
              <a:t>In </a:t>
            </a:r>
            <a:r>
              <a:rPr lang="de-DE" sz="4800" dirty="0" err="1"/>
              <a:t>the</a:t>
            </a:r>
            <a:r>
              <a:rPr lang="de-DE" sz="4800" dirty="0"/>
              <a:t> </a:t>
            </a:r>
            <a:r>
              <a:rPr lang="de-DE" sz="4800" dirty="0" err="1"/>
              <a:t>words</a:t>
            </a:r>
            <a:r>
              <a:rPr lang="de-DE" sz="4800" dirty="0"/>
              <a:t> </a:t>
            </a:r>
            <a:r>
              <a:rPr lang="de-DE" sz="4800" dirty="0" err="1"/>
              <a:t>of</a:t>
            </a:r>
            <a:r>
              <a:rPr lang="de-DE" sz="4800" dirty="0"/>
              <a:t> </a:t>
            </a:r>
            <a:r>
              <a:rPr lang="de-DE" sz="4800" dirty="0" err="1"/>
              <a:t>others</a:t>
            </a:r>
            <a:r>
              <a:rPr lang="de-DE" sz="4800" dirty="0"/>
              <a:t> </a:t>
            </a:r>
            <a:r>
              <a:rPr lang="de-DE" sz="4800" dirty="0" err="1"/>
              <a:t>from</a:t>
            </a:r>
            <a:r>
              <a:rPr lang="de-DE" sz="4800" dirty="0"/>
              <a:t> </a:t>
            </a:r>
            <a:r>
              <a:rPr lang="de-DE" sz="4800" dirty="0" err="1"/>
              <a:t>the</a:t>
            </a:r>
            <a:r>
              <a:rPr lang="de-DE" sz="4800" dirty="0"/>
              <a:t> </a:t>
            </a:r>
            <a:r>
              <a:rPr lang="de-DE" sz="4800" dirty="0" err="1"/>
              <a:t>past</a:t>
            </a:r>
            <a:r>
              <a:rPr lang="de-DE" sz="4800" dirty="0"/>
              <a:t>:</a:t>
            </a:r>
            <a:endParaRPr lang="de-DE" dirty="0"/>
          </a:p>
        </p:txBody>
      </p:sp>
      <p:sp>
        <p:nvSpPr>
          <p:cNvPr id="3" name="Inhaltsplatzhalter 2">
            <a:extLst>
              <a:ext uri="{FF2B5EF4-FFF2-40B4-BE49-F238E27FC236}">
                <a16:creationId xmlns:a16="http://schemas.microsoft.com/office/drawing/2014/main" id="{235FA2BC-611D-D902-8C2D-34B9382A345D}"/>
              </a:ext>
            </a:extLst>
          </p:cNvPr>
          <p:cNvSpPr>
            <a:spLocks noGrp="1"/>
          </p:cNvSpPr>
          <p:nvPr>
            <p:ph idx="1"/>
          </p:nvPr>
        </p:nvSpPr>
        <p:spPr/>
        <p:txBody>
          <a:bodyPr>
            <a:normAutofit lnSpcReduction="10000"/>
          </a:bodyPr>
          <a:lstStyle/>
          <a:p>
            <a:r>
              <a:rPr lang="en-US" dirty="0"/>
              <a:t>If you know that Max Weber already reported in "The Protestant Ethic and the Spirit of Capitalism (</a:t>
            </a:r>
            <a:r>
              <a:rPr lang="de-DE" dirty="0"/>
              <a:t>[Chapter. I. 1. Site 2]</a:t>
            </a:r>
            <a:r>
              <a:rPr lang="en-US" dirty="0"/>
              <a:t>)" that some regions have a natural location advantage in the free common market due to their “traffic situation”. And if you know that Keynes also spoke of the fact that Germany could be a good neighbor for the rest of Europe if one use their economic power for common advantage [The Collected Writings of John Maynard Keynes XXV - Draft Statement from a proposals to counter the </a:t>
            </a:r>
            <a:r>
              <a:rPr lang="en-US" dirty="0" err="1"/>
              <a:t>german</a:t>
            </a:r>
            <a:r>
              <a:rPr lang="en-US" dirty="0"/>
              <a:t> </a:t>
            </a:r>
            <a:r>
              <a:rPr lang="en-US"/>
              <a:t>'New Order’ 1.12.1940 </a:t>
            </a:r>
            <a:r>
              <a:rPr lang="en-US" dirty="0"/>
              <a:t>], it was actually easy to foresee that Germany would extreme benefit from the common currency, its now even more economically favorable situation between the poor in the East and the rich in the West and the obligation for all EU-States to grant the 4 economic freedoms.</a:t>
            </a:r>
            <a:endParaRPr lang="de-DE" dirty="0"/>
          </a:p>
        </p:txBody>
      </p:sp>
      <p:sp>
        <p:nvSpPr>
          <p:cNvPr id="4" name="Datumsplatzhalter 3">
            <a:extLst>
              <a:ext uri="{FF2B5EF4-FFF2-40B4-BE49-F238E27FC236}">
                <a16:creationId xmlns:a16="http://schemas.microsoft.com/office/drawing/2014/main" id="{B1C135D8-76FA-4B73-7865-4E8CB92A2A19}"/>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89959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15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ED2B23-C265-9FF3-6DCC-4C600082CD25}"/>
              </a:ext>
            </a:extLst>
          </p:cNvPr>
          <p:cNvSpPr>
            <a:spLocks noGrp="1"/>
          </p:cNvSpPr>
          <p:nvPr>
            <p:ph type="title"/>
          </p:nvPr>
        </p:nvSpPr>
        <p:spPr>
          <a:xfrm>
            <a:off x="913795" y="85725"/>
            <a:ext cx="10353762" cy="1257300"/>
          </a:xfrm>
        </p:spPr>
        <p:txBody>
          <a:bodyPr/>
          <a:lstStyle/>
          <a:p>
            <a:r>
              <a:rPr lang="de-DE" sz="4400" dirty="0">
                <a:ln>
                  <a:solidFill>
                    <a:srgbClr val="00B050">
                      <a:alpha val="10000"/>
                    </a:srgbClr>
                  </a:solidFill>
                </a:ln>
                <a:solidFill>
                  <a:schemeClr val="accent1"/>
                </a:solidFill>
              </a:rPr>
              <a:t>The </a:t>
            </a:r>
            <a:r>
              <a:rPr lang="de-DE" sz="4400" dirty="0" err="1">
                <a:ln>
                  <a:solidFill>
                    <a:srgbClr val="00B050">
                      <a:alpha val="10000"/>
                    </a:srgbClr>
                  </a:solidFill>
                </a:ln>
                <a:solidFill>
                  <a:schemeClr val="accent1"/>
                </a:solidFill>
              </a:rPr>
              <a:t>Result</a:t>
            </a:r>
            <a:r>
              <a:rPr lang="de-DE" sz="4400" dirty="0">
                <a:ln>
                  <a:solidFill>
                    <a:srgbClr val="00B050">
                      <a:alpha val="10000"/>
                    </a:srgbClr>
                  </a:solidFill>
                </a:ln>
                <a:solidFill>
                  <a:schemeClr val="accent1"/>
                </a:solidFill>
              </a:rPr>
              <a:t>:</a:t>
            </a:r>
            <a:endParaRPr lang="de-DE" dirty="0">
              <a:ln>
                <a:solidFill>
                  <a:srgbClr val="00B050">
                    <a:alpha val="10000"/>
                  </a:srgbClr>
                </a:solidFill>
              </a:ln>
              <a:solidFill>
                <a:schemeClr val="accent1"/>
              </a:solidFill>
            </a:endParaRPr>
          </a:p>
        </p:txBody>
      </p:sp>
      <p:sp>
        <p:nvSpPr>
          <p:cNvPr id="4" name="Datumsplatzhalter 3">
            <a:extLst>
              <a:ext uri="{FF2B5EF4-FFF2-40B4-BE49-F238E27FC236}">
                <a16:creationId xmlns:a16="http://schemas.microsoft.com/office/drawing/2014/main" id="{5DE6A603-1274-A5F6-37F1-FF7FE587BE92}"/>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6167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6EEA9-ED78-544C-8D41-828EF5858B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F709122-D026-CCE7-3B56-C0793B3E9FF3}"/>
              </a:ext>
            </a:extLst>
          </p:cNvPr>
          <p:cNvSpPr>
            <a:spLocks noGrp="1"/>
          </p:cNvSpPr>
          <p:nvPr>
            <p:ph type="title"/>
          </p:nvPr>
        </p:nvSpPr>
        <p:spPr/>
        <p:txBody>
          <a:bodyPr/>
          <a:lstStyle/>
          <a:p>
            <a:r>
              <a:rPr lang="de-DE" sz="4400" dirty="0"/>
              <a:t>The </a:t>
            </a:r>
            <a:r>
              <a:rPr lang="de-DE" sz="4400" dirty="0" err="1"/>
              <a:t>Result</a:t>
            </a:r>
            <a:r>
              <a:rPr lang="de-DE" sz="4400" dirty="0"/>
              <a:t>:</a:t>
            </a:r>
            <a:endParaRPr lang="de-DE" dirty="0"/>
          </a:p>
        </p:txBody>
      </p:sp>
      <p:sp>
        <p:nvSpPr>
          <p:cNvPr id="3" name="Inhaltsplatzhalter 2">
            <a:extLst>
              <a:ext uri="{FF2B5EF4-FFF2-40B4-BE49-F238E27FC236}">
                <a16:creationId xmlns:a16="http://schemas.microsoft.com/office/drawing/2014/main" id="{C85CB3DF-2774-60C7-0D00-DC89E3EC4652}"/>
              </a:ext>
            </a:extLst>
          </p:cNvPr>
          <p:cNvSpPr>
            <a:spLocks noGrp="1"/>
          </p:cNvSpPr>
          <p:nvPr>
            <p:ph idx="1"/>
          </p:nvPr>
        </p:nvSpPr>
        <p:spPr/>
        <p:txBody>
          <a:bodyPr/>
          <a:lstStyle/>
          <a:p>
            <a:r>
              <a:rPr lang="en-US" dirty="0"/>
              <a:t>And that the result would be a strong migration movement driven by economic pressure and centering of the European economy towards Germany. And that  therefore Germany would have enormous export surpluses and a foreign trade imbalance, if not Germany, now voluntarily because there was and still is no more easy opportunity for pressure as before from outside, would have done something toward a balanced foreign trade.</a:t>
            </a:r>
            <a:endParaRPr lang="de-DE" dirty="0"/>
          </a:p>
        </p:txBody>
      </p:sp>
      <p:sp>
        <p:nvSpPr>
          <p:cNvPr id="4" name="Datumsplatzhalter 3">
            <a:extLst>
              <a:ext uri="{FF2B5EF4-FFF2-40B4-BE49-F238E27FC236}">
                <a16:creationId xmlns:a16="http://schemas.microsoft.com/office/drawing/2014/main" id="{70554843-D217-918A-3194-FE0B41E9866F}"/>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458943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B390F8-C453-9B7D-8971-0C6FA820D718}"/>
              </a:ext>
            </a:extLst>
          </p:cNvPr>
          <p:cNvSpPr>
            <a:spLocks noGrp="1"/>
          </p:cNvSpPr>
          <p:nvPr>
            <p:ph type="title"/>
          </p:nvPr>
        </p:nvSpPr>
        <p:spPr/>
        <p:txBody>
          <a:bodyPr/>
          <a:lstStyle/>
          <a:p>
            <a:r>
              <a:rPr lang="de-DE" sz="4800" dirty="0"/>
              <a:t>Regulation Theory</a:t>
            </a:r>
            <a:endParaRPr lang="de-DE" dirty="0"/>
          </a:p>
        </p:txBody>
      </p:sp>
      <p:sp>
        <p:nvSpPr>
          <p:cNvPr id="3" name="Inhaltsplatzhalter 2">
            <a:extLst>
              <a:ext uri="{FF2B5EF4-FFF2-40B4-BE49-F238E27FC236}">
                <a16:creationId xmlns:a16="http://schemas.microsoft.com/office/drawing/2014/main" id="{BDE166D4-E91F-5BDA-BAC1-A0852B9F8C63}"/>
              </a:ext>
            </a:extLst>
          </p:cNvPr>
          <p:cNvSpPr>
            <a:spLocks noGrp="1"/>
          </p:cNvSpPr>
          <p:nvPr>
            <p:ph idx="1"/>
          </p:nvPr>
        </p:nvSpPr>
        <p:spPr/>
        <p:txBody>
          <a:bodyPr/>
          <a:lstStyle/>
          <a:p>
            <a:r>
              <a:rPr lang="en-US" dirty="0"/>
              <a:t>Was this what the regulation theory describes as a pact between capitalists and states with the by nature best locations, like Germany, in order to profit together at the expense of others and to accumulate shares as much as possible? Also it is well known that the rise of China took place during this time. China had probably also become necessary for stabilization according to the regulation theory. However, Germany's natural advantage could be noticeably diminished due to the Ukraine-Russia war and the partial loss of trade with the East.</a:t>
            </a:r>
            <a:endParaRPr lang="de-DE" dirty="0"/>
          </a:p>
        </p:txBody>
      </p:sp>
      <p:sp>
        <p:nvSpPr>
          <p:cNvPr id="4" name="Datumsplatzhalter 3">
            <a:extLst>
              <a:ext uri="{FF2B5EF4-FFF2-40B4-BE49-F238E27FC236}">
                <a16:creationId xmlns:a16="http://schemas.microsoft.com/office/drawing/2014/main" id="{46A8EFDB-F58C-0CFB-7B70-29C8DF55FAC3}"/>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1123552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352A5-6DA8-4DD2-1794-E50AA64268C2}"/>
              </a:ext>
            </a:extLst>
          </p:cNvPr>
          <p:cNvSpPr>
            <a:spLocks noGrp="1"/>
          </p:cNvSpPr>
          <p:nvPr>
            <p:ph type="title"/>
          </p:nvPr>
        </p:nvSpPr>
        <p:spPr/>
        <p:txBody>
          <a:bodyPr/>
          <a:lstStyle/>
          <a:p>
            <a:r>
              <a:rPr lang="de-DE" dirty="0"/>
              <a:t>„Stabilitätsgesetz“</a:t>
            </a:r>
          </a:p>
        </p:txBody>
      </p:sp>
      <p:sp>
        <p:nvSpPr>
          <p:cNvPr id="3" name="Inhaltsplatzhalter 2">
            <a:extLst>
              <a:ext uri="{FF2B5EF4-FFF2-40B4-BE49-F238E27FC236}">
                <a16:creationId xmlns:a16="http://schemas.microsoft.com/office/drawing/2014/main" id="{27D2A601-98D6-1DA2-DE38-C7C5889BB1A2}"/>
              </a:ext>
            </a:extLst>
          </p:cNvPr>
          <p:cNvSpPr>
            <a:spLocks noGrp="1"/>
          </p:cNvSpPr>
          <p:nvPr>
            <p:ph idx="1"/>
          </p:nvPr>
        </p:nvSpPr>
        <p:spPr/>
        <p:txBody>
          <a:bodyPr/>
          <a:lstStyle/>
          <a:p>
            <a:r>
              <a:rPr lang="de-DE" dirty="0"/>
              <a:t>And Germany </a:t>
            </a:r>
            <a:r>
              <a:rPr lang="de-DE" dirty="0" err="1"/>
              <a:t>even</a:t>
            </a:r>
            <a:r>
              <a:rPr lang="de-DE" dirty="0"/>
              <a:t> </a:t>
            </a:r>
            <a:r>
              <a:rPr lang="de-DE" dirty="0" err="1"/>
              <a:t>has</a:t>
            </a:r>
            <a:r>
              <a:rPr lang="de-DE" dirty="0"/>
              <a:t> a </a:t>
            </a:r>
            <a:r>
              <a:rPr lang="de-DE" dirty="0" err="1"/>
              <a:t>law</a:t>
            </a:r>
            <a:r>
              <a:rPr lang="de-DE" dirty="0"/>
              <a:t> </a:t>
            </a:r>
            <a:r>
              <a:rPr lang="de-DE" dirty="0" err="1"/>
              <a:t>which</a:t>
            </a:r>
            <a:r>
              <a:rPr lang="de-DE" dirty="0"/>
              <a:t> </a:t>
            </a:r>
            <a:r>
              <a:rPr lang="de-DE" dirty="0" err="1"/>
              <a:t>urge</a:t>
            </a:r>
            <a:r>
              <a:rPr lang="de-DE" dirty="0"/>
              <a:t> </a:t>
            </a:r>
            <a:r>
              <a:rPr lang="de-DE" dirty="0" err="1"/>
              <a:t>them</a:t>
            </a:r>
            <a:r>
              <a:rPr lang="de-DE" dirty="0"/>
              <a:t> </a:t>
            </a:r>
            <a:r>
              <a:rPr lang="de-DE" dirty="0" err="1"/>
              <a:t>to</a:t>
            </a:r>
            <a:r>
              <a:rPr lang="de-DE" dirty="0"/>
              <a:t> </a:t>
            </a:r>
            <a:r>
              <a:rPr lang="de-DE" dirty="0" err="1"/>
              <a:t>take</a:t>
            </a:r>
            <a:r>
              <a:rPr lang="de-DE" dirty="0"/>
              <a:t> care </a:t>
            </a:r>
            <a:r>
              <a:rPr lang="de-DE" dirty="0" err="1"/>
              <a:t>for</a:t>
            </a:r>
            <a:r>
              <a:rPr lang="de-DE" dirty="0"/>
              <a:t> a </a:t>
            </a:r>
            <a:r>
              <a:rPr lang="de-DE" dirty="0" err="1"/>
              <a:t>balanced</a:t>
            </a:r>
            <a:r>
              <a:rPr lang="de-DE" dirty="0"/>
              <a:t> </a:t>
            </a:r>
            <a:r>
              <a:rPr lang="de-DE" dirty="0" err="1"/>
              <a:t>foreign</a:t>
            </a:r>
            <a:r>
              <a:rPr lang="de-DE" dirty="0"/>
              <a:t> trade. But </a:t>
            </a:r>
            <a:r>
              <a:rPr lang="de-DE" dirty="0" err="1"/>
              <a:t>this</a:t>
            </a:r>
            <a:r>
              <a:rPr lang="de-DE" dirty="0"/>
              <a:t> </a:t>
            </a:r>
            <a:r>
              <a:rPr lang="de-DE" dirty="0" err="1"/>
              <a:t>stabilization</a:t>
            </a:r>
            <a:r>
              <a:rPr lang="de-DE" dirty="0"/>
              <a:t> </a:t>
            </a:r>
            <a:r>
              <a:rPr lang="de-DE" dirty="0" err="1"/>
              <a:t>law</a:t>
            </a:r>
            <a:r>
              <a:rPr lang="de-DE" dirty="0"/>
              <a:t> </a:t>
            </a:r>
            <a:r>
              <a:rPr lang="de-DE" dirty="0" err="1"/>
              <a:t>is</a:t>
            </a:r>
            <a:r>
              <a:rPr lang="de-DE" dirty="0"/>
              <a:t> </a:t>
            </a:r>
            <a:r>
              <a:rPr lang="de-DE" dirty="0" err="1"/>
              <a:t>simply</a:t>
            </a:r>
            <a:r>
              <a:rPr lang="de-DE" dirty="0"/>
              <a:t> </a:t>
            </a:r>
            <a:r>
              <a:rPr lang="de-DE" dirty="0" err="1"/>
              <a:t>ignored</a:t>
            </a:r>
            <a:r>
              <a:rPr lang="de-DE" dirty="0"/>
              <a:t>, </a:t>
            </a:r>
            <a:r>
              <a:rPr lang="de-DE" dirty="0" err="1"/>
              <a:t>or</a:t>
            </a:r>
            <a:r>
              <a:rPr lang="de-DE" dirty="0"/>
              <a:t> </a:t>
            </a:r>
            <a:r>
              <a:rPr lang="de-DE" dirty="0" err="1"/>
              <a:t>pretended</a:t>
            </a:r>
            <a:r>
              <a:rPr lang="de-DE" dirty="0"/>
              <a:t> </a:t>
            </a:r>
            <a:r>
              <a:rPr lang="de-DE" dirty="0" err="1"/>
              <a:t>to</a:t>
            </a:r>
            <a:r>
              <a:rPr lang="de-DE" dirty="0"/>
              <a:t> </a:t>
            </a:r>
            <a:r>
              <a:rPr lang="de-DE" dirty="0" err="1"/>
              <a:t>be</a:t>
            </a:r>
            <a:r>
              <a:rPr lang="de-DE" dirty="0"/>
              <a:t> </a:t>
            </a:r>
            <a:r>
              <a:rPr lang="de-DE" dirty="0" err="1"/>
              <a:t>replaced</a:t>
            </a:r>
            <a:r>
              <a:rPr lang="de-DE" dirty="0"/>
              <a:t> </a:t>
            </a:r>
            <a:r>
              <a:rPr lang="de-DE" dirty="0" err="1"/>
              <a:t>by</a:t>
            </a:r>
            <a:r>
              <a:rPr lang="de-DE" dirty="0"/>
              <a:t> </a:t>
            </a:r>
            <a:r>
              <a:rPr lang="de-DE" dirty="0" err="1"/>
              <a:t>the</a:t>
            </a:r>
            <a:r>
              <a:rPr lang="de-DE" dirty="0"/>
              <a:t> </a:t>
            </a:r>
            <a:r>
              <a:rPr lang="de-DE" dirty="0" err="1"/>
              <a:t>new</a:t>
            </a:r>
            <a:r>
              <a:rPr lang="de-DE" dirty="0"/>
              <a:t> EU-</a:t>
            </a:r>
            <a:r>
              <a:rPr lang="de-DE" dirty="0" err="1"/>
              <a:t>Contract</a:t>
            </a:r>
            <a:r>
              <a:rPr lang="de-DE" dirty="0"/>
              <a:t> Law. Many </a:t>
            </a:r>
            <a:r>
              <a:rPr lang="de-DE" dirty="0" err="1"/>
              <a:t>measures</a:t>
            </a:r>
            <a:r>
              <a:rPr lang="de-DE" dirty="0"/>
              <a:t> </a:t>
            </a:r>
            <a:r>
              <a:rPr lang="de-DE" dirty="0" err="1"/>
              <a:t>from</a:t>
            </a:r>
            <a:r>
              <a:rPr lang="de-DE" dirty="0"/>
              <a:t> </a:t>
            </a:r>
            <a:r>
              <a:rPr lang="de-DE" dirty="0" err="1"/>
              <a:t>the</a:t>
            </a:r>
            <a:r>
              <a:rPr lang="de-DE" dirty="0"/>
              <a:t> </a:t>
            </a:r>
            <a:r>
              <a:rPr lang="de-DE" dirty="0" err="1"/>
              <a:t>old</a:t>
            </a:r>
            <a:r>
              <a:rPr lang="de-DE" dirty="0"/>
              <a:t> </a:t>
            </a:r>
            <a:r>
              <a:rPr lang="de-DE" dirty="0" err="1"/>
              <a:t>law</a:t>
            </a:r>
            <a:r>
              <a:rPr lang="de-DE" dirty="0"/>
              <a:t> </a:t>
            </a:r>
            <a:r>
              <a:rPr lang="de-DE" dirty="0" err="1"/>
              <a:t>to</a:t>
            </a:r>
            <a:r>
              <a:rPr lang="de-DE" dirty="0"/>
              <a:t> </a:t>
            </a:r>
            <a:r>
              <a:rPr lang="de-DE" dirty="0" err="1"/>
              <a:t>reduce</a:t>
            </a:r>
            <a:r>
              <a:rPr lang="de-DE" dirty="0"/>
              <a:t> a </a:t>
            </a:r>
            <a:r>
              <a:rPr lang="de-DE" dirty="0" err="1"/>
              <a:t>surpluse</a:t>
            </a:r>
            <a:r>
              <a:rPr lang="de-DE" dirty="0"/>
              <a:t> </a:t>
            </a:r>
            <a:r>
              <a:rPr lang="de-DE" dirty="0" err="1"/>
              <a:t>are</a:t>
            </a:r>
            <a:r>
              <a:rPr lang="de-DE" dirty="0"/>
              <a:t> </a:t>
            </a:r>
            <a:r>
              <a:rPr lang="de-DE" dirty="0" err="1"/>
              <a:t>indeed</a:t>
            </a:r>
            <a:r>
              <a:rPr lang="de-DE" dirty="0"/>
              <a:t> not </a:t>
            </a:r>
            <a:r>
              <a:rPr lang="de-DE" dirty="0" err="1"/>
              <a:t>allowed</a:t>
            </a:r>
            <a:r>
              <a:rPr lang="de-DE" dirty="0"/>
              <a:t> </a:t>
            </a:r>
            <a:r>
              <a:rPr lang="de-DE" dirty="0" err="1"/>
              <a:t>anymore</a:t>
            </a:r>
            <a:r>
              <a:rPr lang="de-DE" dirty="0"/>
              <a:t>. I </a:t>
            </a:r>
            <a:r>
              <a:rPr lang="de-DE" dirty="0" err="1"/>
              <a:t>hope</a:t>
            </a:r>
            <a:r>
              <a:rPr lang="de-DE" dirty="0"/>
              <a:t> </a:t>
            </a:r>
            <a:r>
              <a:rPr lang="de-DE" dirty="0" err="1"/>
              <a:t>the</a:t>
            </a:r>
            <a:r>
              <a:rPr lang="de-DE" dirty="0"/>
              <a:t> </a:t>
            </a:r>
            <a:r>
              <a:rPr lang="de-DE" dirty="0" err="1"/>
              <a:t>surpluse</a:t>
            </a:r>
            <a:r>
              <a:rPr lang="de-DE" dirty="0"/>
              <a:t> </a:t>
            </a:r>
            <a:r>
              <a:rPr lang="de-DE" dirty="0" err="1"/>
              <a:t>fans</a:t>
            </a:r>
            <a:r>
              <a:rPr lang="de-DE" dirty="0"/>
              <a:t> in </a:t>
            </a:r>
            <a:r>
              <a:rPr lang="de-DE" dirty="0" err="1"/>
              <a:t>germany</a:t>
            </a:r>
            <a:r>
              <a:rPr lang="de-DE" dirty="0"/>
              <a:t> at least </a:t>
            </a:r>
            <a:r>
              <a:rPr lang="de-DE" dirty="0" err="1"/>
              <a:t>know</a:t>
            </a:r>
            <a:r>
              <a:rPr lang="de-DE" dirty="0"/>
              <a:t> </a:t>
            </a:r>
            <a:r>
              <a:rPr lang="de-DE" dirty="0" err="1"/>
              <a:t>that</a:t>
            </a:r>
            <a:r>
              <a:rPr lang="de-DE" dirty="0"/>
              <a:t> </a:t>
            </a:r>
            <a:r>
              <a:rPr lang="de-DE" dirty="0" err="1"/>
              <a:t>it</a:t>
            </a:r>
            <a:r>
              <a:rPr lang="de-DE" dirty="0"/>
              <a:t> </a:t>
            </a:r>
            <a:r>
              <a:rPr lang="de-DE" dirty="0" err="1"/>
              <a:t>is</a:t>
            </a:r>
            <a:r>
              <a:rPr lang="de-DE" dirty="0"/>
              <a:t> not </a:t>
            </a:r>
            <a:r>
              <a:rPr lang="de-DE" dirty="0" err="1"/>
              <a:t>always</a:t>
            </a:r>
            <a:r>
              <a:rPr lang="de-DE" dirty="0"/>
              <a:t> so easy </a:t>
            </a:r>
            <a:r>
              <a:rPr lang="de-DE" dirty="0" err="1"/>
              <a:t>to</a:t>
            </a:r>
            <a:r>
              <a:rPr lang="de-DE" dirty="0"/>
              <a:t> </a:t>
            </a:r>
            <a:r>
              <a:rPr lang="de-DE" dirty="0" err="1"/>
              <a:t>recreate</a:t>
            </a:r>
            <a:r>
              <a:rPr lang="de-DE" dirty="0"/>
              <a:t> </a:t>
            </a:r>
            <a:r>
              <a:rPr lang="de-DE" dirty="0" err="1"/>
              <a:t>stability</a:t>
            </a:r>
            <a:r>
              <a:rPr lang="de-DE" dirty="0"/>
              <a:t> after </a:t>
            </a:r>
            <a:r>
              <a:rPr lang="de-DE" dirty="0" err="1"/>
              <a:t>it</a:t>
            </a:r>
            <a:r>
              <a:rPr lang="de-DE" dirty="0"/>
              <a:t> </a:t>
            </a:r>
            <a:r>
              <a:rPr lang="de-DE" dirty="0" err="1"/>
              <a:t>has</a:t>
            </a:r>
            <a:r>
              <a:rPr lang="de-DE" dirty="0"/>
              <a:t> </a:t>
            </a:r>
            <a:r>
              <a:rPr lang="de-DE" dirty="0" err="1"/>
              <a:t>been</a:t>
            </a:r>
            <a:r>
              <a:rPr lang="de-DE" dirty="0"/>
              <a:t> </a:t>
            </a:r>
            <a:r>
              <a:rPr lang="de-DE" dirty="0" err="1"/>
              <a:t>wiped</a:t>
            </a:r>
            <a:r>
              <a:rPr lang="de-DE" dirty="0"/>
              <a:t> </a:t>
            </a:r>
            <a:r>
              <a:rPr lang="de-DE" dirty="0" err="1"/>
              <a:t>away</a:t>
            </a:r>
            <a:r>
              <a:rPr lang="de-DE" dirty="0"/>
              <a:t> after a </a:t>
            </a:r>
            <a:r>
              <a:rPr lang="de-DE" dirty="0" err="1"/>
              <a:t>certain</a:t>
            </a:r>
            <a:r>
              <a:rPr lang="de-DE" dirty="0"/>
              <a:t> </a:t>
            </a:r>
            <a:r>
              <a:rPr lang="de-DE" dirty="0" err="1"/>
              <a:t>point</a:t>
            </a:r>
            <a:r>
              <a:rPr lang="de-DE" dirty="0"/>
              <a:t>.</a:t>
            </a:r>
          </a:p>
        </p:txBody>
      </p:sp>
      <p:sp>
        <p:nvSpPr>
          <p:cNvPr id="4" name="Datumsplatzhalter 3">
            <a:extLst>
              <a:ext uri="{FF2B5EF4-FFF2-40B4-BE49-F238E27FC236}">
                <a16:creationId xmlns:a16="http://schemas.microsoft.com/office/drawing/2014/main" id="{CECF5C5B-27C0-4B98-182D-EC49E1B12E85}"/>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1643796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4CC262-22A3-4E43-6CC8-04B3ECCB09A2}"/>
              </a:ext>
            </a:extLst>
          </p:cNvPr>
          <p:cNvSpPr>
            <a:spLocks noGrp="1"/>
          </p:cNvSpPr>
          <p:nvPr>
            <p:ph type="title"/>
          </p:nvPr>
        </p:nvSpPr>
        <p:spPr/>
        <p:txBody>
          <a:bodyPr/>
          <a:lstStyle/>
          <a:p>
            <a:r>
              <a:rPr lang="de-DE" dirty="0" err="1"/>
              <a:t>Thanks</a:t>
            </a:r>
            <a:r>
              <a:rPr lang="de-DE" dirty="0"/>
              <a:t> </a:t>
            </a:r>
            <a:r>
              <a:rPr lang="de-DE" dirty="0" err="1"/>
              <a:t>for</a:t>
            </a:r>
            <a:r>
              <a:rPr lang="de-DE" dirty="0"/>
              <a:t> </a:t>
            </a:r>
            <a:r>
              <a:rPr lang="de-DE" dirty="0" err="1"/>
              <a:t>your</a:t>
            </a:r>
            <a:r>
              <a:rPr lang="de-DE" dirty="0"/>
              <a:t> Attention</a:t>
            </a:r>
          </a:p>
        </p:txBody>
      </p:sp>
      <p:sp>
        <p:nvSpPr>
          <p:cNvPr id="3" name="Inhaltsplatzhalter 2">
            <a:extLst>
              <a:ext uri="{FF2B5EF4-FFF2-40B4-BE49-F238E27FC236}">
                <a16:creationId xmlns:a16="http://schemas.microsoft.com/office/drawing/2014/main" id="{C16BCC44-8B0D-8515-6E21-788AED832F07}"/>
              </a:ext>
            </a:extLst>
          </p:cNvPr>
          <p:cNvSpPr>
            <a:spLocks noGrp="1"/>
          </p:cNvSpPr>
          <p:nvPr>
            <p:ph idx="1"/>
          </p:nvPr>
        </p:nvSpPr>
        <p:spPr/>
        <p:txBody>
          <a:bodyPr/>
          <a:lstStyle/>
          <a:p>
            <a:pPr algn="ctr"/>
            <a:r>
              <a:rPr lang="de-DE" dirty="0"/>
              <a:t>Thomas Hinkelmann</a:t>
            </a:r>
          </a:p>
          <a:p>
            <a:pPr algn="ctr"/>
            <a:r>
              <a:rPr lang="de-DE" dirty="0"/>
              <a:t>rkslp.org</a:t>
            </a:r>
          </a:p>
        </p:txBody>
      </p:sp>
      <p:sp>
        <p:nvSpPr>
          <p:cNvPr id="4" name="Datumsplatzhalter 3">
            <a:extLst>
              <a:ext uri="{FF2B5EF4-FFF2-40B4-BE49-F238E27FC236}">
                <a16:creationId xmlns:a16="http://schemas.microsoft.com/office/drawing/2014/main" id="{D7547398-8E71-6560-09E8-2D80C86872D5}"/>
              </a:ext>
            </a:extLst>
          </p:cNvPr>
          <p:cNvSpPr>
            <a:spLocks noGrp="1"/>
          </p:cNvSpPr>
          <p:nvPr>
            <p:ph type="dt" sz="half" idx="10"/>
          </p:nvPr>
        </p:nvSpPr>
        <p:spPr/>
        <p:txBody>
          <a:bodyPr/>
          <a:lstStyle/>
          <a:p>
            <a:pPr rtl="0"/>
            <a:fld id="{5164D40E-A848-4612-A7E3-99225614379C}" type="datetime1">
              <a:rPr lang="de-DE" smtClean="0"/>
              <a:t>12.02.2024</a:t>
            </a:fld>
            <a:endParaRPr lang="en-US" dirty="0"/>
          </a:p>
        </p:txBody>
      </p:sp>
    </p:spTree>
    <p:extLst>
      <p:ext uri="{BB962C8B-B14F-4D97-AF65-F5344CB8AC3E}">
        <p14:creationId xmlns:p14="http://schemas.microsoft.com/office/powerpoint/2010/main" val="1561205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1798791_TF12214701" id="{89F8BF98-FAA3-4935-B253-472C0B967324}" vid="{E42B804C-9BE6-4A67-B978-D72B4BD2BFFD}"/>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{0A17A08A-9170-4022-A3A2-96C6DA582672}tf12214701_win32</Template>
  <TotalTime>0</TotalTime>
  <Words>653</Words>
  <Application>Microsoft Office PowerPoint</Application>
  <PresentationFormat>Breitbild</PresentationFormat>
  <Paragraphs>34</Paragraphs>
  <Slides>10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Calibri</vt:lpstr>
      <vt:lpstr>Goudy Old Style</vt:lpstr>
      <vt:lpstr>Wingdings 2</vt:lpstr>
      <vt:lpstr>SlateVTI</vt:lpstr>
      <vt:lpstr>Foreign Trade Balance</vt:lpstr>
      <vt:lpstr>Foreign Trade Balance</vt:lpstr>
      <vt:lpstr>Foreign Trade Balance</vt:lpstr>
      <vt:lpstr>Why a foreign trade balance policy is important:</vt:lpstr>
      <vt:lpstr>In the words of others from the past:</vt:lpstr>
      <vt:lpstr>The Result:</vt:lpstr>
      <vt:lpstr>The Result:</vt:lpstr>
      <vt:lpstr>Regulation Theory</vt:lpstr>
      <vt:lpstr>„Stabilitätsgesetz“</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Trade Balance</dc:title>
  <dc:creator>Thomas Hinkelmann</dc:creator>
  <cp:lastModifiedBy>Thomas Hinkelmann</cp:lastModifiedBy>
  <cp:revision>1</cp:revision>
  <dcterms:created xsi:type="dcterms:W3CDTF">2023-12-28T15:04:32Z</dcterms:created>
  <dcterms:modified xsi:type="dcterms:W3CDTF">2024-02-12T09:16:39Z</dcterms:modified>
</cp:coreProperties>
</file>